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4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5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6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5" r:id="rId1"/>
    <p:sldMasterId id="2147485056" r:id="rId2"/>
    <p:sldMasterId id="2147485092" r:id="rId3"/>
    <p:sldMasterId id="2147485100" r:id="rId4"/>
    <p:sldMasterId id="2147485108" r:id="rId5"/>
    <p:sldMasterId id="2147485116" r:id="rId6"/>
    <p:sldMasterId id="2147485353" r:id="rId7"/>
  </p:sldMasterIdLst>
  <p:notesMasterIdLst>
    <p:notesMasterId r:id="rId11"/>
  </p:notesMasterIdLst>
  <p:handoutMasterIdLst>
    <p:handoutMasterId r:id="rId12"/>
  </p:handoutMasterIdLst>
  <p:sldIdLst>
    <p:sldId id="449" r:id="rId8"/>
    <p:sldId id="441" r:id="rId9"/>
    <p:sldId id="447" r:id="rId10"/>
  </p:sldIdLst>
  <p:sldSz cx="9144000" cy="6858000" type="screen4x3"/>
  <p:notesSz cx="9926638" cy="6797675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8670D"/>
    <a:srgbClr val="993300"/>
    <a:srgbClr val="EB735F"/>
    <a:srgbClr val="65362E"/>
    <a:srgbClr val="8BBC06"/>
    <a:srgbClr val="35748B"/>
    <a:srgbClr val="69686E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Style foncé 1 - Accentuation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Style foncé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Style foncé 1 - Accentuation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778" autoAdjust="0"/>
    <p:restoredTop sz="94087" autoAdjust="0"/>
  </p:normalViewPr>
  <p:slideViewPr>
    <p:cSldViewPr>
      <p:cViewPr>
        <p:scale>
          <a:sx n="106" d="100"/>
          <a:sy n="106" d="100"/>
        </p:scale>
        <p:origin x="-648" y="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3" d="100"/>
          <a:sy n="73" d="100"/>
        </p:scale>
        <p:origin x="-2214" y="-114"/>
      </p:cViewPr>
      <p:guideLst>
        <p:guide orient="horz" pos="2140"/>
        <p:guide pos="312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theme" Target="theme/theme1.xml"/><Relationship Id="rId10" Type="http://schemas.openxmlformats.org/officeDocument/2006/relationships/slide" Target="slides/slide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4303713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 defTabSz="914378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 bwMode="auto">
          <a:xfrm>
            <a:off x="5621338" y="0"/>
            <a:ext cx="4303712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 algn="r" defTabSz="914378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558126B5-8FB4-4EBC-9D1D-AFFEDC64B64E}" type="datetimeFigureOut">
              <a:rPr lang="fr-FR"/>
              <a:pPr>
                <a:defRPr/>
              </a:pPr>
              <a:t>13/04/2021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 bwMode="auto">
          <a:xfrm>
            <a:off x="0" y="6456363"/>
            <a:ext cx="4303713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2" tIns="45716" rIns="91432" bIns="45716" numCol="1" anchor="b" anchorCtr="0" compatLnSpc="1">
            <a:prstTxWarp prst="textNoShape">
              <a:avLst/>
            </a:prstTxWarp>
          </a:bodyPr>
          <a:lstStyle>
            <a:lvl1pPr defTabSz="914378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 bwMode="auto">
          <a:xfrm>
            <a:off x="5621338" y="6456363"/>
            <a:ext cx="4303712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2" tIns="45716" rIns="91432" bIns="45716" numCol="1" anchor="b" anchorCtr="0" compatLnSpc="1">
            <a:prstTxWarp prst="textNoShape">
              <a:avLst/>
            </a:prstTxWarp>
          </a:bodyPr>
          <a:lstStyle>
            <a:lvl1pPr algn="r" defTabSz="914378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61440FEA-3027-496A-92CC-31F0377736A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74109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4303713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 defTabSz="914378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 bwMode="auto">
          <a:xfrm>
            <a:off x="5621338" y="0"/>
            <a:ext cx="4303712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 algn="r" defTabSz="914378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1AD7F971-285D-4349-A78A-85B4087F5490}" type="datetimeFigureOut">
              <a:rPr lang="fr-FR"/>
              <a:pPr>
                <a:defRPr/>
              </a:pPr>
              <a:t>13/04/2021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398838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8221" tIns="44111" rIns="88221" bIns="44111" rtlCol="0" anchor="ctr"/>
          <a:lstStyle/>
          <a:p>
            <a:pPr lvl="0"/>
            <a:endParaRPr lang="fr-FR" noProof="0" smtClean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 bwMode="auto">
          <a:xfrm>
            <a:off x="992188" y="3228975"/>
            <a:ext cx="7942262" cy="305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 bwMode="auto">
          <a:xfrm>
            <a:off x="0" y="6456363"/>
            <a:ext cx="4303713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2" tIns="45716" rIns="91432" bIns="45716" numCol="1" anchor="b" anchorCtr="0" compatLnSpc="1">
            <a:prstTxWarp prst="textNoShape">
              <a:avLst/>
            </a:prstTxWarp>
          </a:bodyPr>
          <a:lstStyle>
            <a:lvl1pPr defTabSz="914378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 bwMode="auto">
          <a:xfrm>
            <a:off x="5621338" y="6456363"/>
            <a:ext cx="4303712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2" tIns="45716" rIns="91432" bIns="45716" numCol="1" anchor="b" anchorCtr="0" compatLnSpc="1">
            <a:prstTxWarp prst="textNoShape">
              <a:avLst/>
            </a:prstTxWarp>
          </a:bodyPr>
          <a:lstStyle>
            <a:lvl1pPr algn="r" defTabSz="914378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5C617DE0-9284-49CE-B826-59667823904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30824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8243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smtClean="0"/>
          </a:p>
        </p:txBody>
      </p:sp>
      <p:sp>
        <p:nvSpPr>
          <p:cNvPr id="11268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128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128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128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128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A758269E-B12C-48B1-8093-ACC381675D0B}" type="slidenum">
              <a:rPr lang="fr-FR" altLang="fr-FR" smtClean="0">
                <a:solidFill>
                  <a:srgbClr val="000000"/>
                </a:solidFill>
                <a:latin typeface="Arial" charset="0"/>
              </a:rPr>
              <a:pPr eaLnBrk="1" hangingPunct="1">
                <a:spcBef>
                  <a:spcPct val="0"/>
                </a:spcBef>
                <a:defRPr/>
              </a:pPr>
              <a:t>2</a:t>
            </a:fld>
            <a:endParaRPr lang="fr-FR" altLang="fr-FR" smtClean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8243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smtClean="0"/>
          </a:p>
        </p:txBody>
      </p:sp>
      <p:sp>
        <p:nvSpPr>
          <p:cNvPr id="11268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128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128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128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128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A758269E-B12C-48B1-8093-ACC381675D0B}" type="slidenum">
              <a:rPr lang="fr-FR" altLang="fr-FR" smtClean="0">
                <a:solidFill>
                  <a:srgbClr val="000000"/>
                </a:solidFill>
                <a:latin typeface="Arial" charset="0"/>
              </a:rPr>
              <a:pPr eaLnBrk="1" hangingPunct="1">
                <a:spcBef>
                  <a:spcPct val="0"/>
                </a:spcBef>
                <a:defRPr/>
              </a:pPr>
              <a:t>3</a:t>
            </a:fld>
            <a:endParaRPr lang="fr-FR" altLang="fr-FR" smtClean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1A29B2-3208-49DE-B4C6-2C37BB30658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3606075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13F74F-E621-41E8-A37F-00E406BD929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0307107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EBFCC3-2DF9-498E-B14D-1CAAF205627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9418773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la présen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/>
            </a:extLst>
          </p:cNvPr>
          <p:cNvSpPr/>
          <p:nvPr userDrawn="1"/>
        </p:nvSpPr>
        <p:spPr>
          <a:xfrm>
            <a:off x="684213" y="2998788"/>
            <a:ext cx="1214437" cy="5556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400">
              <a:solidFill>
                <a:prstClr val="white"/>
              </a:solidFill>
            </a:endParaRPr>
          </a:p>
        </p:txBody>
      </p:sp>
      <p:grpSp>
        <p:nvGrpSpPr>
          <p:cNvPr id="5" name="Group 4">
            <a:extLst>
              <a:ext uri="{FF2B5EF4-FFF2-40B4-BE49-F238E27FC236}"/>
            </a:extLst>
          </p:cNvPr>
          <p:cNvGrpSpPr>
            <a:grpSpLocks noChangeAspect="1"/>
          </p:cNvGrpSpPr>
          <p:nvPr userDrawn="1"/>
        </p:nvGrpSpPr>
        <p:grpSpPr bwMode="auto">
          <a:xfrm>
            <a:off x="675703" y="1746819"/>
            <a:ext cx="3283973" cy="876642"/>
            <a:chOff x="2171" y="213"/>
            <a:chExt cx="954" cy="191"/>
          </a:xfrm>
          <a:solidFill>
            <a:schemeClr val="tx2"/>
          </a:solidFill>
        </p:grpSpPr>
        <p:sp>
          <p:nvSpPr>
            <p:cNvPr id="6" name="Freeform 5">
              <a:extLst>
                <a:ext uri="{FF2B5EF4-FFF2-40B4-BE49-F238E27FC236}"/>
              </a:extLst>
            </p:cNvPr>
            <p:cNvSpPr>
              <a:spLocks noEditPoints="1"/>
            </p:cNvSpPr>
            <p:nvPr/>
          </p:nvSpPr>
          <p:spPr bwMode="auto">
            <a:xfrm>
              <a:off x="2171" y="213"/>
              <a:ext cx="104" cy="118"/>
            </a:xfrm>
            <a:custGeom>
              <a:avLst/>
              <a:gdLst>
                <a:gd name="T0" fmla="*/ 272 w 657"/>
                <a:gd name="T1" fmla="*/ 467 h 744"/>
                <a:gd name="T2" fmla="*/ 272 w 657"/>
                <a:gd name="T3" fmla="*/ 642 h 744"/>
                <a:gd name="T4" fmla="*/ 283 w 657"/>
                <a:gd name="T5" fmla="*/ 669 h 744"/>
                <a:gd name="T6" fmla="*/ 383 w 657"/>
                <a:gd name="T7" fmla="*/ 742 h 744"/>
                <a:gd name="T8" fmla="*/ 383 w 657"/>
                <a:gd name="T9" fmla="*/ 744 h 744"/>
                <a:gd name="T10" fmla="*/ 0 w 657"/>
                <a:gd name="T11" fmla="*/ 744 h 744"/>
                <a:gd name="T12" fmla="*/ 0 w 657"/>
                <a:gd name="T13" fmla="*/ 742 h 744"/>
                <a:gd name="T14" fmla="*/ 71 w 657"/>
                <a:gd name="T15" fmla="*/ 675 h 744"/>
                <a:gd name="T16" fmla="*/ 80 w 657"/>
                <a:gd name="T17" fmla="*/ 650 h 744"/>
                <a:gd name="T18" fmla="*/ 80 w 657"/>
                <a:gd name="T19" fmla="*/ 94 h 744"/>
                <a:gd name="T20" fmla="*/ 71 w 657"/>
                <a:gd name="T21" fmla="*/ 68 h 744"/>
                <a:gd name="T22" fmla="*/ 0 w 657"/>
                <a:gd name="T23" fmla="*/ 2 h 744"/>
                <a:gd name="T24" fmla="*/ 0 w 657"/>
                <a:gd name="T25" fmla="*/ 0 h 744"/>
                <a:gd name="T26" fmla="*/ 367 w 657"/>
                <a:gd name="T27" fmla="*/ 0 h 744"/>
                <a:gd name="T28" fmla="*/ 657 w 657"/>
                <a:gd name="T29" fmla="*/ 224 h 744"/>
                <a:gd name="T30" fmla="*/ 341 w 657"/>
                <a:gd name="T31" fmla="*/ 467 h 744"/>
                <a:gd name="T32" fmla="*/ 272 w 657"/>
                <a:gd name="T33" fmla="*/ 467 h 744"/>
                <a:gd name="T34" fmla="*/ 272 w 657"/>
                <a:gd name="T35" fmla="*/ 446 h 744"/>
                <a:gd name="T36" fmla="*/ 320 w 657"/>
                <a:gd name="T37" fmla="*/ 446 h 744"/>
                <a:gd name="T38" fmla="*/ 457 w 657"/>
                <a:gd name="T39" fmla="*/ 229 h 744"/>
                <a:gd name="T40" fmla="*/ 331 w 657"/>
                <a:gd name="T41" fmla="*/ 21 h 744"/>
                <a:gd name="T42" fmla="*/ 291 w 657"/>
                <a:gd name="T43" fmla="*/ 21 h 744"/>
                <a:gd name="T44" fmla="*/ 272 w 657"/>
                <a:gd name="T45" fmla="*/ 41 h 744"/>
                <a:gd name="T46" fmla="*/ 272 w 657"/>
                <a:gd name="T47" fmla="*/ 446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57" h="744">
                  <a:moveTo>
                    <a:pt x="272" y="467"/>
                  </a:moveTo>
                  <a:cubicBezTo>
                    <a:pt x="272" y="642"/>
                    <a:pt x="272" y="642"/>
                    <a:pt x="272" y="642"/>
                  </a:cubicBezTo>
                  <a:cubicBezTo>
                    <a:pt x="272" y="656"/>
                    <a:pt x="273" y="660"/>
                    <a:pt x="283" y="669"/>
                  </a:cubicBezTo>
                  <a:cubicBezTo>
                    <a:pt x="383" y="742"/>
                    <a:pt x="383" y="742"/>
                    <a:pt x="383" y="742"/>
                  </a:cubicBezTo>
                  <a:cubicBezTo>
                    <a:pt x="383" y="744"/>
                    <a:pt x="383" y="744"/>
                    <a:pt x="383" y="744"/>
                  </a:cubicBezTo>
                  <a:cubicBezTo>
                    <a:pt x="0" y="744"/>
                    <a:pt x="0" y="744"/>
                    <a:pt x="0" y="744"/>
                  </a:cubicBezTo>
                  <a:cubicBezTo>
                    <a:pt x="0" y="742"/>
                    <a:pt x="0" y="742"/>
                    <a:pt x="0" y="742"/>
                  </a:cubicBezTo>
                  <a:cubicBezTo>
                    <a:pt x="71" y="675"/>
                    <a:pt x="71" y="675"/>
                    <a:pt x="71" y="675"/>
                  </a:cubicBezTo>
                  <a:cubicBezTo>
                    <a:pt x="79" y="666"/>
                    <a:pt x="80" y="663"/>
                    <a:pt x="80" y="650"/>
                  </a:cubicBezTo>
                  <a:cubicBezTo>
                    <a:pt x="80" y="94"/>
                    <a:pt x="80" y="94"/>
                    <a:pt x="80" y="94"/>
                  </a:cubicBezTo>
                  <a:cubicBezTo>
                    <a:pt x="80" y="80"/>
                    <a:pt x="79" y="77"/>
                    <a:pt x="71" y="68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67" y="0"/>
                    <a:pt x="367" y="0"/>
                    <a:pt x="367" y="0"/>
                  </a:cubicBezTo>
                  <a:cubicBezTo>
                    <a:pt x="515" y="0"/>
                    <a:pt x="657" y="54"/>
                    <a:pt x="657" y="224"/>
                  </a:cubicBezTo>
                  <a:cubicBezTo>
                    <a:pt x="657" y="391"/>
                    <a:pt x="527" y="467"/>
                    <a:pt x="341" y="467"/>
                  </a:cubicBezTo>
                  <a:lnTo>
                    <a:pt x="272" y="467"/>
                  </a:lnTo>
                  <a:close/>
                  <a:moveTo>
                    <a:pt x="272" y="446"/>
                  </a:moveTo>
                  <a:cubicBezTo>
                    <a:pt x="320" y="446"/>
                    <a:pt x="320" y="446"/>
                    <a:pt x="320" y="446"/>
                  </a:cubicBezTo>
                  <a:cubicBezTo>
                    <a:pt x="406" y="446"/>
                    <a:pt x="457" y="363"/>
                    <a:pt x="457" y="229"/>
                  </a:cubicBezTo>
                  <a:cubicBezTo>
                    <a:pt x="457" y="104"/>
                    <a:pt x="410" y="21"/>
                    <a:pt x="331" y="21"/>
                  </a:cubicBezTo>
                  <a:cubicBezTo>
                    <a:pt x="291" y="21"/>
                    <a:pt x="291" y="21"/>
                    <a:pt x="291" y="21"/>
                  </a:cubicBezTo>
                  <a:cubicBezTo>
                    <a:pt x="275" y="21"/>
                    <a:pt x="272" y="23"/>
                    <a:pt x="272" y="41"/>
                  </a:cubicBezTo>
                  <a:lnTo>
                    <a:pt x="272" y="4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Muller Medium"/>
                <a:cs typeface="+mn-cs"/>
              </a:endParaRPr>
            </a:p>
          </p:txBody>
        </p:sp>
        <p:sp>
          <p:nvSpPr>
            <p:cNvPr id="7" name="Freeform 6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2281" y="247"/>
              <a:ext cx="70" cy="84"/>
            </a:xfrm>
            <a:custGeom>
              <a:avLst/>
              <a:gdLst>
                <a:gd name="T0" fmla="*/ 386 w 444"/>
                <a:gd name="T1" fmla="*/ 201 h 533"/>
                <a:gd name="T2" fmla="*/ 383 w 444"/>
                <a:gd name="T3" fmla="*/ 201 h 533"/>
                <a:gd name="T4" fmla="*/ 300 w 444"/>
                <a:gd name="T5" fmla="*/ 102 h 533"/>
                <a:gd name="T6" fmla="*/ 281 w 444"/>
                <a:gd name="T7" fmla="*/ 97 h 533"/>
                <a:gd name="T8" fmla="*/ 235 w 444"/>
                <a:gd name="T9" fmla="*/ 158 h 533"/>
                <a:gd name="T10" fmla="*/ 235 w 444"/>
                <a:gd name="T11" fmla="*/ 444 h 533"/>
                <a:gd name="T12" fmla="*/ 251 w 444"/>
                <a:gd name="T13" fmla="*/ 470 h 533"/>
                <a:gd name="T14" fmla="*/ 355 w 444"/>
                <a:gd name="T15" fmla="*/ 531 h 533"/>
                <a:gd name="T16" fmla="*/ 355 w 444"/>
                <a:gd name="T17" fmla="*/ 533 h 533"/>
                <a:gd name="T18" fmla="*/ 0 w 444"/>
                <a:gd name="T19" fmla="*/ 533 h 533"/>
                <a:gd name="T20" fmla="*/ 0 w 444"/>
                <a:gd name="T21" fmla="*/ 531 h 533"/>
                <a:gd name="T22" fmla="*/ 52 w 444"/>
                <a:gd name="T23" fmla="*/ 482 h 533"/>
                <a:gd name="T24" fmla="*/ 62 w 444"/>
                <a:gd name="T25" fmla="*/ 457 h 533"/>
                <a:gd name="T26" fmla="*/ 62 w 444"/>
                <a:gd name="T27" fmla="*/ 90 h 533"/>
                <a:gd name="T28" fmla="*/ 52 w 444"/>
                <a:gd name="T29" fmla="*/ 64 h 533"/>
                <a:gd name="T30" fmla="*/ 0 w 444"/>
                <a:gd name="T31" fmla="*/ 11 h 533"/>
                <a:gd name="T32" fmla="*/ 0 w 444"/>
                <a:gd name="T33" fmla="*/ 9 h 533"/>
                <a:gd name="T34" fmla="*/ 235 w 444"/>
                <a:gd name="T35" fmla="*/ 9 h 533"/>
                <a:gd name="T36" fmla="*/ 235 w 444"/>
                <a:gd name="T37" fmla="*/ 144 h 533"/>
                <a:gd name="T38" fmla="*/ 372 w 444"/>
                <a:gd name="T39" fmla="*/ 0 h 533"/>
                <a:gd name="T40" fmla="*/ 444 w 444"/>
                <a:gd name="T41" fmla="*/ 35 h 533"/>
                <a:gd name="T42" fmla="*/ 386 w 444"/>
                <a:gd name="T43" fmla="*/ 201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44" h="533">
                  <a:moveTo>
                    <a:pt x="386" y="201"/>
                  </a:moveTo>
                  <a:cubicBezTo>
                    <a:pt x="383" y="201"/>
                    <a:pt x="383" y="201"/>
                    <a:pt x="383" y="201"/>
                  </a:cubicBezTo>
                  <a:cubicBezTo>
                    <a:pt x="300" y="102"/>
                    <a:pt x="300" y="102"/>
                    <a:pt x="300" y="102"/>
                  </a:cubicBezTo>
                  <a:cubicBezTo>
                    <a:pt x="295" y="96"/>
                    <a:pt x="288" y="91"/>
                    <a:pt x="281" y="97"/>
                  </a:cubicBezTo>
                  <a:cubicBezTo>
                    <a:pt x="263" y="109"/>
                    <a:pt x="251" y="128"/>
                    <a:pt x="235" y="158"/>
                  </a:cubicBezTo>
                  <a:cubicBezTo>
                    <a:pt x="235" y="444"/>
                    <a:pt x="235" y="444"/>
                    <a:pt x="235" y="444"/>
                  </a:cubicBezTo>
                  <a:cubicBezTo>
                    <a:pt x="235" y="455"/>
                    <a:pt x="236" y="461"/>
                    <a:pt x="251" y="470"/>
                  </a:cubicBezTo>
                  <a:cubicBezTo>
                    <a:pt x="355" y="531"/>
                    <a:pt x="355" y="531"/>
                    <a:pt x="355" y="531"/>
                  </a:cubicBezTo>
                  <a:cubicBezTo>
                    <a:pt x="355" y="533"/>
                    <a:pt x="355" y="533"/>
                    <a:pt x="355" y="533"/>
                  </a:cubicBezTo>
                  <a:cubicBezTo>
                    <a:pt x="0" y="533"/>
                    <a:pt x="0" y="533"/>
                    <a:pt x="0" y="533"/>
                  </a:cubicBezTo>
                  <a:cubicBezTo>
                    <a:pt x="0" y="531"/>
                    <a:pt x="0" y="531"/>
                    <a:pt x="0" y="531"/>
                  </a:cubicBezTo>
                  <a:cubicBezTo>
                    <a:pt x="52" y="482"/>
                    <a:pt x="52" y="482"/>
                    <a:pt x="52" y="482"/>
                  </a:cubicBezTo>
                  <a:cubicBezTo>
                    <a:pt x="62" y="473"/>
                    <a:pt x="62" y="470"/>
                    <a:pt x="62" y="457"/>
                  </a:cubicBezTo>
                  <a:cubicBezTo>
                    <a:pt x="62" y="90"/>
                    <a:pt x="62" y="90"/>
                    <a:pt x="62" y="90"/>
                  </a:cubicBezTo>
                  <a:cubicBezTo>
                    <a:pt x="62" y="76"/>
                    <a:pt x="61" y="73"/>
                    <a:pt x="52" y="64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235" y="9"/>
                    <a:pt x="235" y="9"/>
                    <a:pt x="235" y="9"/>
                  </a:cubicBezTo>
                  <a:cubicBezTo>
                    <a:pt x="235" y="144"/>
                    <a:pt x="235" y="144"/>
                    <a:pt x="235" y="144"/>
                  </a:cubicBezTo>
                  <a:cubicBezTo>
                    <a:pt x="253" y="69"/>
                    <a:pt x="298" y="0"/>
                    <a:pt x="372" y="0"/>
                  </a:cubicBezTo>
                  <a:cubicBezTo>
                    <a:pt x="404" y="0"/>
                    <a:pt x="428" y="14"/>
                    <a:pt x="444" y="35"/>
                  </a:cubicBezTo>
                  <a:lnTo>
                    <a:pt x="386" y="2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Muller Medium"/>
                <a:cs typeface="+mn-cs"/>
              </a:endParaRPr>
            </a:p>
          </p:txBody>
        </p:sp>
        <p:sp>
          <p:nvSpPr>
            <p:cNvPr id="8" name="Freeform 7">
              <a:extLst>
                <a:ext uri="{FF2B5EF4-FFF2-40B4-BE49-F238E27FC236}"/>
              </a:extLst>
            </p:cNvPr>
            <p:cNvSpPr>
              <a:spLocks noEditPoints="1"/>
            </p:cNvSpPr>
            <p:nvPr/>
          </p:nvSpPr>
          <p:spPr bwMode="auto">
            <a:xfrm>
              <a:off x="2352" y="247"/>
              <a:ext cx="88" cy="85"/>
            </a:xfrm>
            <a:custGeom>
              <a:avLst/>
              <a:gdLst>
                <a:gd name="T0" fmla="*/ 0 w 558"/>
                <a:gd name="T1" fmla="*/ 270 h 541"/>
                <a:gd name="T2" fmla="*/ 279 w 558"/>
                <a:gd name="T3" fmla="*/ 0 h 541"/>
                <a:gd name="T4" fmla="*/ 558 w 558"/>
                <a:gd name="T5" fmla="*/ 271 h 541"/>
                <a:gd name="T6" fmla="*/ 279 w 558"/>
                <a:gd name="T7" fmla="*/ 541 h 541"/>
                <a:gd name="T8" fmla="*/ 0 w 558"/>
                <a:gd name="T9" fmla="*/ 270 h 541"/>
                <a:gd name="T10" fmla="*/ 193 w 558"/>
                <a:gd name="T11" fmla="*/ 270 h 541"/>
                <a:gd name="T12" fmla="*/ 279 w 558"/>
                <a:gd name="T13" fmla="*/ 522 h 541"/>
                <a:gd name="T14" fmla="*/ 364 w 558"/>
                <a:gd name="T15" fmla="*/ 271 h 541"/>
                <a:gd name="T16" fmla="*/ 279 w 558"/>
                <a:gd name="T17" fmla="*/ 20 h 541"/>
                <a:gd name="T18" fmla="*/ 193 w 558"/>
                <a:gd name="T19" fmla="*/ 270 h 5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58" h="541">
                  <a:moveTo>
                    <a:pt x="0" y="270"/>
                  </a:moveTo>
                  <a:cubicBezTo>
                    <a:pt x="0" y="92"/>
                    <a:pt x="111" y="0"/>
                    <a:pt x="279" y="0"/>
                  </a:cubicBezTo>
                  <a:cubicBezTo>
                    <a:pt x="446" y="0"/>
                    <a:pt x="558" y="91"/>
                    <a:pt x="558" y="271"/>
                  </a:cubicBezTo>
                  <a:cubicBezTo>
                    <a:pt x="558" y="449"/>
                    <a:pt x="446" y="541"/>
                    <a:pt x="279" y="541"/>
                  </a:cubicBezTo>
                  <a:cubicBezTo>
                    <a:pt x="111" y="541"/>
                    <a:pt x="0" y="450"/>
                    <a:pt x="0" y="270"/>
                  </a:cubicBezTo>
                  <a:close/>
                  <a:moveTo>
                    <a:pt x="193" y="270"/>
                  </a:moveTo>
                  <a:cubicBezTo>
                    <a:pt x="193" y="475"/>
                    <a:pt x="226" y="522"/>
                    <a:pt x="279" y="522"/>
                  </a:cubicBezTo>
                  <a:cubicBezTo>
                    <a:pt x="332" y="522"/>
                    <a:pt x="364" y="477"/>
                    <a:pt x="364" y="271"/>
                  </a:cubicBezTo>
                  <a:cubicBezTo>
                    <a:pt x="364" y="67"/>
                    <a:pt x="332" y="20"/>
                    <a:pt x="279" y="20"/>
                  </a:cubicBezTo>
                  <a:cubicBezTo>
                    <a:pt x="226" y="20"/>
                    <a:pt x="193" y="65"/>
                    <a:pt x="193" y="27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Muller Medium"/>
                <a:cs typeface="+mn-cs"/>
              </a:endParaRPr>
            </a:p>
          </p:txBody>
        </p:sp>
        <p:sp>
          <p:nvSpPr>
            <p:cNvPr id="9" name="Freeform 8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2444" y="220"/>
              <a:ext cx="57" cy="112"/>
            </a:xfrm>
            <a:custGeom>
              <a:avLst/>
              <a:gdLst>
                <a:gd name="T0" fmla="*/ 361 w 361"/>
                <a:gd name="T1" fmla="*/ 199 h 710"/>
                <a:gd name="T2" fmla="*/ 231 w 361"/>
                <a:gd name="T3" fmla="*/ 199 h 710"/>
                <a:gd name="T4" fmla="*/ 231 w 361"/>
                <a:gd name="T5" fmla="*/ 553 h 710"/>
                <a:gd name="T6" fmla="*/ 287 w 361"/>
                <a:gd name="T7" fmla="*/ 628 h 710"/>
                <a:gd name="T8" fmla="*/ 349 w 361"/>
                <a:gd name="T9" fmla="*/ 588 h 710"/>
                <a:gd name="T10" fmla="*/ 351 w 361"/>
                <a:gd name="T11" fmla="*/ 590 h 710"/>
                <a:gd name="T12" fmla="*/ 196 w 361"/>
                <a:gd name="T13" fmla="*/ 710 h 710"/>
                <a:gd name="T14" fmla="*/ 59 w 361"/>
                <a:gd name="T15" fmla="*/ 565 h 710"/>
                <a:gd name="T16" fmla="*/ 59 w 361"/>
                <a:gd name="T17" fmla="*/ 199 h 710"/>
                <a:gd name="T18" fmla="*/ 0 w 361"/>
                <a:gd name="T19" fmla="*/ 199 h 710"/>
                <a:gd name="T20" fmla="*/ 0 w 361"/>
                <a:gd name="T21" fmla="*/ 178 h 710"/>
                <a:gd name="T22" fmla="*/ 48 w 361"/>
                <a:gd name="T23" fmla="*/ 178 h 710"/>
                <a:gd name="T24" fmla="*/ 81 w 361"/>
                <a:gd name="T25" fmla="*/ 166 h 710"/>
                <a:gd name="T26" fmla="*/ 229 w 361"/>
                <a:gd name="T27" fmla="*/ 0 h 710"/>
                <a:gd name="T28" fmla="*/ 231 w 361"/>
                <a:gd name="T29" fmla="*/ 0 h 710"/>
                <a:gd name="T30" fmla="*/ 231 w 361"/>
                <a:gd name="T31" fmla="*/ 178 h 710"/>
                <a:gd name="T32" fmla="*/ 361 w 361"/>
                <a:gd name="T33" fmla="*/ 178 h 710"/>
                <a:gd name="T34" fmla="*/ 361 w 361"/>
                <a:gd name="T35" fmla="*/ 199 h 7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61" h="710">
                  <a:moveTo>
                    <a:pt x="361" y="199"/>
                  </a:moveTo>
                  <a:cubicBezTo>
                    <a:pt x="231" y="199"/>
                    <a:pt x="231" y="199"/>
                    <a:pt x="231" y="199"/>
                  </a:cubicBezTo>
                  <a:cubicBezTo>
                    <a:pt x="231" y="553"/>
                    <a:pt x="231" y="553"/>
                    <a:pt x="231" y="553"/>
                  </a:cubicBezTo>
                  <a:cubicBezTo>
                    <a:pt x="231" y="600"/>
                    <a:pt x="252" y="628"/>
                    <a:pt x="287" y="628"/>
                  </a:cubicBezTo>
                  <a:cubicBezTo>
                    <a:pt x="315" y="628"/>
                    <a:pt x="337" y="610"/>
                    <a:pt x="349" y="588"/>
                  </a:cubicBezTo>
                  <a:cubicBezTo>
                    <a:pt x="351" y="590"/>
                    <a:pt x="351" y="590"/>
                    <a:pt x="351" y="590"/>
                  </a:cubicBezTo>
                  <a:cubicBezTo>
                    <a:pt x="340" y="649"/>
                    <a:pt x="297" y="710"/>
                    <a:pt x="196" y="710"/>
                  </a:cubicBezTo>
                  <a:cubicBezTo>
                    <a:pt x="104" y="710"/>
                    <a:pt x="59" y="660"/>
                    <a:pt x="59" y="565"/>
                  </a:cubicBezTo>
                  <a:cubicBezTo>
                    <a:pt x="59" y="199"/>
                    <a:pt x="59" y="199"/>
                    <a:pt x="59" y="199"/>
                  </a:cubicBezTo>
                  <a:cubicBezTo>
                    <a:pt x="0" y="199"/>
                    <a:pt x="0" y="199"/>
                    <a:pt x="0" y="199"/>
                  </a:cubicBezTo>
                  <a:cubicBezTo>
                    <a:pt x="0" y="178"/>
                    <a:pt x="0" y="178"/>
                    <a:pt x="0" y="178"/>
                  </a:cubicBezTo>
                  <a:cubicBezTo>
                    <a:pt x="48" y="178"/>
                    <a:pt x="48" y="178"/>
                    <a:pt x="48" y="178"/>
                  </a:cubicBezTo>
                  <a:cubicBezTo>
                    <a:pt x="65" y="178"/>
                    <a:pt x="70" y="178"/>
                    <a:pt x="81" y="166"/>
                  </a:cubicBezTo>
                  <a:cubicBezTo>
                    <a:pt x="229" y="0"/>
                    <a:pt x="229" y="0"/>
                    <a:pt x="229" y="0"/>
                  </a:cubicBezTo>
                  <a:cubicBezTo>
                    <a:pt x="231" y="0"/>
                    <a:pt x="231" y="0"/>
                    <a:pt x="231" y="0"/>
                  </a:cubicBezTo>
                  <a:cubicBezTo>
                    <a:pt x="231" y="178"/>
                    <a:pt x="231" y="178"/>
                    <a:pt x="231" y="178"/>
                  </a:cubicBezTo>
                  <a:cubicBezTo>
                    <a:pt x="361" y="178"/>
                    <a:pt x="361" y="178"/>
                    <a:pt x="361" y="178"/>
                  </a:cubicBezTo>
                  <a:lnTo>
                    <a:pt x="361" y="1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Muller Medium"/>
                <a:cs typeface="+mn-cs"/>
              </a:endParaRPr>
            </a:p>
          </p:txBody>
        </p:sp>
        <p:sp>
          <p:nvSpPr>
            <p:cNvPr id="10" name="Freeform 9">
              <a:extLst>
                <a:ext uri="{FF2B5EF4-FFF2-40B4-BE49-F238E27FC236}"/>
              </a:extLst>
            </p:cNvPr>
            <p:cNvSpPr>
              <a:spLocks noEditPoints="1"/>
            </p:cNvSpPr>
            <p:nvPr/>
          </p:nvSpPr>
          <p:spPr bwMode="auto">
            <a:xfrm>
              <a:off x="2502" y="213"/>
              <a:ext cx="79" cy="119"/>
            </a:xfrm>
            <a:custGeom>
              <a:avLst/>
              <a:gdLst>
                <a:gd name="T0" fmla="*/ 179 w 497"/>
                <a:gd name="T1" fmla="*/ 458 h 752"/>
                <a:gd name="T2" fmla="*/ 179 w 497"/>
                <a:gd name="T3" fmla="*/ 460 h 752"/>
                <a:gd name="T4" fmla="*/ 330 w 497"/>
                <a:gd name="T5" fmla="*/ 654 h 752"/>
                <a:gd name="T6" fmla="*/ 491 w 497"/>
                <a:gd name="T7" fmla="*/ 556 h 752"/>
                <a:gd name="T8" fmla="*/ 493 w 497"/>
                <a:gd name="T9" fmla="*/ 556 h 752"/>
                <a:gd name="T10" fmla="*/ 259 w 497"/>
                <a:gd name="T11" fmla="*/ 752 h 752"/>
                <a:gd name="T12" fmla="*/ 0 w 497"/>
                <a:gd name="T13" fmla="*/ 485 h 752"/>
                <a:gd name="T14" fmla="*/ 266 w 497"/>
                <a:gd name="T15" fmla="*/ 211 h 752"/>
                <a:gd name="T16" fmla="*/ 497 w 497"/>
                <a:gd name="T17" fmla="*/ 435 h 752"/>
                <a:gd name="T18" fmla="*/ 496 w 497"/>
                <a:gd name="T19" fmla="*/ 458 h 752"/>
                <a:gd name="T20" fmla="*/ 179 w 497"/>
                <a:gd name="T21" fmla="*/ 458 h 752"/>
                <a:gd name="T22" fmla="*/ 179 w 497"/>
                <a:gd name="T23" fmla="*/ 439 h 752"/>
                <a:gd name="T24" fmla="*/ 334 w 497"/>
                <a:gd name="T25" fmla="*/ 439 h 752"/>
                <a:gd name="T26" fmla="*/ 336 w 497"/>
                <a:gd name="T27" fmla="*/ 407 h 752"/>
                <a:gd name="T28" fmla="*/ 264 w 497"/>
                <a:gd name="T29" fmla="*/ 231 h 752"/>
                <a:gd name="T30" fmla="*/ 179 w 497"/>
                <a:gd name="T31" fmla="*/ 439 h 752"/>
                <a:gd name="T32" fmla="*/ 449 w 497"/>
                <a:gd name="T33" fmla="*/ 0 h 752"/>
                <a:gd name="T34" fmla="*/ 449 w 497"/>
                <a:gd name="T35" fmla="*/ 2 h 752"/>
                <a:gd name="T36" fmla="*/ 198 w 497"/>
                <a:gd name="T37" fmla="*/ 176 h 752"/>
                <a:gd name="T38" fmla="*/ 196 w 497"/>
                <a:gd name="T39" fmla="*/ 174 h 752"/>
                <a:gd name="T40" fmla="*/ 279 w 497"/>
                <a:gd name="T41" fmla="*/ 0 h 752"/>
                <a:gd name="T42" fmla="*/ 449 w 497"/>
                <a:gd name="T43" fmla="*/ 0 h 7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97" h="752">
                  <a:moveTo>
                    <a:pt x="179" y="458"/>
                  </a:moveTo>
                  <a:cubicBezTo>
                    <a:pt x="179" y="460"/>
                    <a:pt x="179" y="460"/>
                    <a:pt x="179" y="460"/>
                  </a:cubicBezTo>
                  <a:cubicBezTo>
                    <a:pt x="179" y="598"/>
                    <a:pt x="249" y="654"/>
                    <a:pt x="330" y="654"/>
                  </a:cubicBezTo>
                  <a:cubicBezTo>
                    <a:pt x="394" y="654"/>
                    <a:pt x="456" y="626"/>
                    <a:pt x="491" y="556"/>
                  </a:cubicBezTo>
                  <a:cubicBezTo>
                    <a:pt x="493" y="556"/>
                    <a:pt x="493" y="556"/>
                    <a:pt x="493" y="556"/>
                  </a:cubicBezTo>
                  <a:cubicBezTo>
                    <a:pt x="466" y="690"/>
                    <a:pt x="383" y="752"/>
                    <a:pt x="259" y="752"/>
                  </a:cubicBezTo>
                  <a:cubicBezTo>
                    <a:pt x="126" y="752"/>
                    <a:pt x="0" y="672"/>
                    <a:pt x="0" y="485"/>
                  </a:cubicBezTo>
                  <a:cubicBezTo>
                    <a:pt x="0" y="290"/>
                    <a:pt x="125" y="211"/>
                    <a:pt x="266" y="211"/>
                  </a:cubicBezTo>
                  <a:cubicBezTo>
                    <a:pt x="378" y="211"/>
                    <a:pt x="497" y="264"/>
                    <a:pt x="497" y="435"/>
                  </a:cubicBezTo>
                  <a:cubicBezTo>
                    <a:pt x="497" y="438"/>
                    <a:pt x="497" y="445"/>
                    <a:pt x="496" y="458"/>
                  </a:cubicBezTo>
                  <a:lnTo>
                    <a:pt x="179" y="458"/>
                  </a:lnTo>
                  <a:close/>
                  <a:moveTo>
                    <a:pt x="179" y="439"/>
                  </a:moveTo>
                  <a:cubicBezTo>
                    <a:pt x="334" y="439"/>
                    <a:pt x="334" y="439"/>
                    <a:pt x="334" y="439"/>
                  </a:cubicBezTo>
                  <a:cubicBezTo>
                    <a:pt x="336" y="425"/>
                    <a:pt x="336" y="411"/>
                    <a:pt x="336" y="407"/>
                  </a:cubicBezTo>
                  <a:cubicBezTo>
                    <a:pt x="336" y="268"/>
                    <a:pt x="307" y="231"/>
                    <a:pt x="264" y="231"/>
                  </a:cubicBezTo>
                  <a:cubicBezTo>
                    <a:pt x="211" y="231"/>
                    <a:pt x="181" y="285"/>
                    <a:pt x="179" y="439"/>
                  </a:cubicBezTo>
                  <a:close/>
                  <a:moveTo>
                    <a:pt x="449" y="0"/>
                  </a:moveTo>
                  <a:cubicBezTo>
                    <a:pt x="449" y="2"/>
                    <a:pt x="449" y="2"/>
                    <a:pt x="449" y="2"/>
                  </a:cubicBezTo>
                  <a:cubicBezTo>
                    <a:pt x="198" y="176"/>
                    <a:pt x="198" y="176"/>
                    <a:pt x="198" y="176"/>
                  </a:cubicBezTo>
                  <a:cubicBezTo>
                    <a:pt x="196" y="174"/>
                    <a:pt x="196" y="174"/>
                    <a:pt x="196" y="174"/>
                  </a:cubicBezTo>
                  <a:cubicBezTo>
                    <a:pt x="279" y="0"/>
                    <a:pt x="279" y="0"/>
                    <a:pt x="279" y="0"/>
                  </a:cubicBezTo>
                  <a:lnTo>
                    <a:pt x="44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Muller Medium"/>
                <a:cs typeface="+mn-cs"/>
              </a:endParaRPr>
            </a:p>
          </p:txBody>
        </p:sp>
        <p:sp>
          <p:nvSpPr>
            <p:cNvPr id="11" name="Freeform 10">
              <a:extLst>
                <a:ext uri="{FF2B5EF4-FFF2-40B4-BE49-F238E27FC236}"/>
              </a:extLst>
            </p:cNvPr>
            <p:cNvSpPr>
              <a:spLocks noEditPoints="1"/>
            </p:cNvSpPr>
            <p:nvPr/>
          </p:nvSpPr>
          <p:spPr bwMode="auto">
            <a:xfrm>
              <a:off x="2587" y="214"/>
              <a:ext cx="47" cy="117"/>
            </a:xfrm>
            <a:custGeom>
              <a:avLst/>
              <a:gdLst>
                <a:gd name="T0" fmla="*/ 235 w 296"/>
                <a:gd name="T1" fmla="*/ 219 h 743"/>
                <a:gd name="T2" fmla="*/ 235 w 296"/>
                <a:gd name="T3" fmla="*/ 667 h 743"/>
                <a:gd name="T4" fmla="*/ 244 w 296"/>
                <a:gd name="T5" fmla="*/ 692 h 743"/>
                <a:gd name="T6" fmla="*/ 296 w 296"/>
                <a:gd name="T7" fmla="*/ 741 h 743"/>
                <a:gd name="T8" fmla="*/ 296 w 296"/>
                <a:gd name="T9" fmla="*/ 743 h 743"/>
                <a:gd name="T10" fmla="*/ 0 w 296"/>
                <a:gd name="T11" fmla="*/ 743 h 743"/>
                <a:gd name="T12" fmla="*/ 0 w 296"/>
                <a:gd name="T13" fmla="*/ 741 h 743"/>
                <a:gd name="T14" fmla="*/ 51 w 296"/>
                <a:gd name="T15" fmla="*/ 692 h 743"/>
                <a:gd name="T16" fmla="*/ 61 w 296"/>
                <a:gd name="T17" fmla="*/ 667 h 743"/>
                <a:gd name="T18" fmla="*/ 61 w 296"/>
                <a:gd name="T19" fmla="*/ 300 h 743"/>
                <a:gd name="T20" fmla="*/ 51 w 296"/>
                <a:gd name="T21" fmla="*/ 274 h 743"/>
                <a:gd name="T22" fmla="*/ 0 w 296"/>
                <a:gd name="T23" fmla="*/ 221 h 743"/>
                <a:gd name="T24" fmla="*/ 0 w 296"/>
                <a:gd name="T25" fmla="*/ 219 h 743"/>
                <a:gd name="T26" fmla="*/ 235 w 296"/>
                <a:gd name="T27" fmla="*/ 219 h 743"/>
                <a:gd name="T28" fmla="*/ 60 w 296"/>
                <a:gd name="T29" fmla="*/ 82 h 743"/>
                <a:gd name="T30" fmla="*/ 145 w 296"/>
                <a:gd name="T31" fmla="*/ 0 h 743"/>
                <a:gd name="T32" fmla="*/ 230 w 296"/>
                <a:gd name="T33" fmla="*/ 82 h 743"/>
                <a:gd name="T34" fmla="*/ 145 w 296"/>
                <a:gd name="T35" fmla="*/ 161 h 743"/>
                <a:gd name="T36" fmla="*/ 60 w 296"/>
                <a:gd name="T37" fmla="*/ 82 h 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96" h="743">
                  <a:moveTo>
                    <a:pt x="235" y="219"/>
                  </a:moveTo>
                  <a:cubicBezTo>
                    <a:pt x="235" y="667"/>
                    <a:pt x="235" y="667"/>
                    <a:pt x="235" y="667"/>
                  </a:cubicBezTo>
                  <a:cubicBezTo>
                    <a:pt x="235" y="680"/>
                    <a:pt x="235" y="683"/>
                    <a:pt x="244" y="692"/>
                  </a:cubicBezTo>
                  <a:cubicBezTo>
                    <a:pt x="296" y="741"/>
                    <a:pt x="296" y="741"/>
                    <a:pt x="296" y="741"/>
                  </a:cubicBezTo>
                  <a:cubicBezTo>
                    <a:pt x="296" y="743"/>
                    <a:pt x="296" y="743"/>
                    <a:pt x="296" y="743"/>
                  </a:cubicBezTo>
                  <a:cubicBezTo>
                    <a:pt x="0" y="743"/>
                    <a:pt x="0" y="743"/>
                    <a:pt x="0" y="743"/>
                  </a:cubicBezTo>
                  <a:cubicBezTo>
                    <a:pt x="0" y="741"/>
                    <a:pt x="0" y="741"/>
                    <a:pt x="0" y="741"/>
                  </a:cubicBezTo>
                  <a:cubicBezTo>
                    <a:pt x="51" y="692"/>
                    <a:pt x="51" y="692"/>
                    <a:pt x="51" y="692"/>
                  </a:cubicBezTo>
                  <a:cubicBezTo>
                    <a:pt x="61" y="683"/>
                    <a:pt x="61" y="680"/>
                    <a:pt x="61" y="667"/>
                  </a:cubicBezTo>
                  <a:cubicBezTo>
                    <a:pt x="61" y="300"/>
                    <a:pt x="61" y="300"/>
                    <a:pt x="61" y="300"/>
                  </a:cubicBezTo>
                  <a:cubicBezTo>
                    <a:pt x="61" y="286"/>
                    <a:pt x="60" y="283"/>
                    <a:pt x="51" y="274"/>
                  </a:cubicBezTo>
                  <a:cubicBezTo>
                    <a:pt x="0" y="221"/>
                    <a:pt x="0" y="221"/>
                    <a:pt x="0" y="221"/>
                  </a:cubicBezTo>
                  <a:cubicBezTo>
                    <a:pt x="0" y="219"/>
                    <a:pt x="0" y="219"/>
                    <a:pt x="0" y="219"/>
                  </a:cubicBezTo>
                  <a:lnTo>
                    <a:pt x="235" y="219"/>
                  </a:lnTo>
                  <a:close/>
                  <a:moveTo>
                    <a:pt x="60" y="82"/>
                  </a:moveTo>
                  <a:cubicBezTo>
                    <a:pt x="60" y="31"/>
                    <a:pt x="99" y="0"/>
                    <a:pt x="145" y="0"/>
                  </a:cubicBezTo>
                  <a:cubicBezTo>
                    <a:pt x="192" y="0"/>
                    <a:pt x="230" y="31"/>
                    <a:pt x="230" y="82"/>
                  </a:cubicBezTo>
                  <a:cubicBezTo>
                    <a:pt x="230" y="130"/>
                    <a:pt x="192" y="161"/>
                    <a:pt x="145" y="161"/>
                  </a:cubicBezTo>
                  <a:cubicBezTo>
                    <a:pt x="99" y="161"/>
                    <a:pt x="60" y="130"/>
                    <a:pt x="60" y="8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Muller Medium"/>
                <a:cs typeface="+mn-cs"/>
              </a:endParaRPr>
            </a:p>
          </p:txBody>
        </p:sp>
        <p:sp>
          <p:nvSpPr>
            <p:cNvPr id="12" name="Freeform 11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2639" y="247"/>
              <a:ext cx="99" cy="84"/>
            </a:xfrm>
            <a:custGeom>
              <a:avLst/>
              <a:gdLst>
                <a:gd name="T0" fmla="*/ 565 w 628"/>
                <a:gd name="T1" fmla="*/ 457 h 533"/>
                <a:gd name="T2" fmla="*/ 575 w 628"/>
                <a:gd name="T3" fmla="*/ 482 h 533"/>
                <a:gd name="T4" fmla="*/ 628 w 628"/>
                <a:gd name="T5" fmla="*/ 531 h 533"/>
                <a:gd name="T6" fmla="*/ 628 w 628"/>
                <a:gd name="T7" fmla="*/ 533 h 533"/>
                <a:gd name="T8" fmla="*/ 330 w 628"/>
                <a:gd name="T9" fmla="*/ 533 h 533"/>
                <a:gd name="T10" fmla="*/ 330 w 628"/>
                <a:gd name="T11" fmla="*/ 531 h 533"/>
                <a:gd name="T12" fmla="*/ 381 w 628"/>
                <a:gd name="T13" fmla="*/ 482 h 533"/>
                <a:gd name="T14" fmla="*/ 390 w 628"/>
                <a:gd name="T15" fmla="*/ 458 h 533"/>
                <a:gd name="T16" fmla="*/ 394 w 628"/>
                <a:gd name="T17" fmla="*/ 248 h 533"/>
                <a:gd name="T18" fmla="*/ 313 w 628"/>
                <a:gd name="T19" fmla="*/ 88 h 533"/>
                <a:gd name="T20" fmla="*/ 235 w 628"/>
                <a:gd name="T21" fmla="*/ 135 h 533"/>
                <a:gd name="T22" fmla="*/ 235 w 628"/>
                <a:gd name="T23" fmla="*/ 457 h 533"/>
                <a:gd name="T24" fmla="*/ 244 w 628"/>
                <a:gd name="T25" fmla="*/ 482 h 533"/>
                <a:gd name="T26" fmla="*/ 296 w 628"/>
                <a:gd name="T27" fmla="*/ 531 h 533"/>
                <a:gd name="T28" fmla="*/ 296 w 628"/>
                <a:gd name="T29" fmla="*/ 533 h 533"/>
                <a:gd name="T30" fmla="*/ 0 w 628"/>
                <a:gd name="T31" fmla="*/ 533 h 533"/>
                <a:gd name="T32" fmla="*/ 0 w 628"/>
                <a:gd name="T33" fmla="*/ 531 h 533"/>
                <a:gd name="T34" fmla="*/ 52 w 628"/>
                <a:gd name="T35" fmla="*/ 482 h 533"/>
                <a:gd name="T36" fmla="*/ 61 w 628"/>
                <a:gd name="T37" fmla="*/ 457 h 533"/>
                <a:gd name="T38" fmla="*/ 61 w 628"/>
                <a:gd name="T39" fmla="*/ 90 h 533"/>
                <a:gd name="T40" fmla="*/ 52 w 628"/>
                <a:gd name="T41" fmla="*/ 64 h 533"/>
                <a:gd name="T42" fmla="*/ 0 w 628"/>
                <a:gd name="T43" fmla="*/ 11 h 533"/>
                <a:gd name="T44" fmla="*/ 0 w 628"/>
                <a:gd name="T45" fmla="*/ 9 h 533"/>
                <a:gd name="T46" fmla="*/ 235 w 628"/>
                <a:gd name="T47" fmla="*/ 9 h 533"/>
                <a:gd name="T48" fmla="*/ 235 w 628"/>
                <a:gd name="T49" fmla="*/ 121 h 533"/>
                <a:gd name="T50" fmla="*/ 403 w 628"/>
                <a:gd name="T51" fmla="*/ 0 h 533"/>
                <a:gd name="T52" fmla="*/ 568 w 628"/>
                <a:gd name="T53" fmla="*/ 224 h 533"/>
                <a:gd name="T54" fmla="*/ 565 w 628"/>
                <a:gd name="T55" fmla="*/ 457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628" h="533">
                  <a:moveTo>
                    <a:pt x="565" y="457"/>
                  </a:moveTo>
                  <a:cubicBezTo>
                    <a:pt x="565" y="470"/>
                    <a:pt x="566" y="473"/>
                    <a:pt x="575" y="482"/>
                  </a:cubicBezTo>
                  <a:cubicBezTo>
                    <a:pt x="628" y="531"/>
                    <a:pt x="628" y="531"/>
                    <a:pt x="628" y="531"/>
                  </a:cubicBezTo>
                  <a:cubicBezTo>
                    <a:pt x="628" y="533"/>
                    <a:pt x="628" y="533"/>
                    <a:pt x="628" y="533"/>
                  </a:cubicBezTo>
                  <a:cubicBezTo>
                    <a:pt x="330" y="533"/>
                    <a:pt x="330" y="533"/>
                    <a:pt x="330" y="533"/>
                  </a:cubicBezTo>
                  <a:cubicBezTo>
                    <a:pt x="330" y="531"/>
                    <a:pt x="330" y="531"/>
                    <a:pt x="330" y="531"/>
                  </a:cubicBezTo>
                  <a:cubicBezTo>
                    <a:pt x="381" y="482"/>
                    <a:pt x="381" y="482"/>
                    <a:pt x="381" y="482"/>
                  </a:cubicBezTo>
                  <a:cubicBezTo>
                    <a:pt x="389" y="473"/>
                    <a:pt x="390" y="469"/>
                    <a:pt x="390" y="458"/>
                  </a:cubicBezTo>
                  <a:cubicBezTo>
                    <a:pt x="390" y="442"/>
                    <a:pt x="394" y="299"/>
                    <a:pt x="394" y="248"/>
                  </a:cubicBezTo>
                  <a:cubicBezTo>
                    <a:pt x="394" y="152"/>
                    <a:pt x="379" y="88"/>
                    <a:pt x="313" y="88"/>
                  </a:cubicBezTo>
                  <a:cubicBezTo>
                    <a:pt x="279" y="88"/>
                    <a:pt x="254" y="107"/>
                    <a:pt x="235" y="135"/>
                  </a:cubicBezTo>
                  <a:cubicBezTo>
                    <a:pt x="235" y="457"/>
                    <a:pt x="235" y="457"/>
                    <a:pt x="235" y="457"/>
                  </a:cubicBezTo>
                  <a:cubicBezTo>
                    <a:pt x="235" y="470"/>
                    <a:pt x="235" y="473"/>
                    <a:pt x="244" y="482"/>
                  </a:cubicBezTo>
                  <a:cubicBezTo>
                    <a:pt x="296" y="531"/>
                    <a:pt x="296" y="531"/>
                    <a:pt x="296" y="531"/>
                  </a:cubicBezTo>
                  <a:cubicBezTo>
                    <a:pt x="296" y="533"/>
                    <a:pt x="296" y="533"/>
                    <a:pt x="296" y="533"/>
                  </a:cubicBezTo>
                  <a:cubicBezTo>
                    <a:pt x="0" y="533"/>
                    <a:pt x="0" y="533"/>
                    <a:pt x="0" y="533"/>
                  </a:cubicBezTo>
                  <a:cubicBezTo>
                    <a:pt x="0" y="531"/>
                    <a:pt x="0" y="531"/>
                    <a:pt x="0" y="531"/>
                  </a:cubicBezTo>
                  <a:cubicBezTo>
                    <a:pt x="52" y="482"/>
                    <a:pt x="52" y="482"/>
                    <a:pt x="52" y="482"/>
                  </a:cubicBezTo>
                  <a:cubicBezTo>
                    <a:pt x="61" y="473"/>
                    <a:pt x="61" y="470"/>
                    <a:pt x="61" y="457"/>
                  </a:cubicBezTo>
                  <a:cubicBezTo>
                    <a:pt x="61" y="90"/>
                    <a:pt x="61" y="90"/>
                    <a:pt x="61" y="90"/>
                  </a:cubicBezTo>
                  <a:cubicBezTo>
                    <a:pt x="61" y="76"/>
                    <a:pt x="60" y="73"/>
                    <a:pt x="52" y="64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235" y="9"/>
                    <a:pt x="235" y="9"/>
                    <a:pt x="235" y="9"/>
                  </a:cubicBezTo>
                  <a:cubicBezTo>
                    <a:pt x="235" y="121"/>
                    <a:pt x="235" y="121"/>
                    <a:pt x="235" y="121"/>
                  </a:cubicBezTo>
                  <a:cubicBezTo>
                    <a:pt x="261" y="47"/>
                    <a:pt x="317" y="0"/>
                    <a:pt x="403" y="0"/>
                  </a:cubicBezTo>
                  <a:cubicBezTo>
                    <a:pt x="509" y="0"/>
                    <a:pt x="568" y="78"/>
                    <a:pt x="568" y="224"/>
                  </a:cubicBezTo>
                  <a:cubicBezTo>
                    <a:pt x="568" y="289"/>
                    <a:pt x="566" y="373"/>
                    <a:pt x="565" y="4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Muller Medium"/>
                <a:cs typeface="+mn-cs"/>
              </a:endParaRPr>
            </a:p>
          </p:txBody>
        </p:sp>
        <p:sp>
          <p:nvSpPr>
            <p:cNvPr id="13" name="Freeform 12">
              <a:extLst>
                <a:ext uri="{FF2B5EF4-FFF2-40B4-BE49-F238E27FC236}"/>
              </a:extLst>
            </p:cNvPr>
            <p:cNvSpPr>
              <a:spLocks noEditPoints="1"/>
            </p:cNvSpPr>
            <p:nvPr/>
          </p:nvSpPr>
          <p:spPr bwMode="auto">
            <a:xfrm>
              <a:off x="2742" y="247"/>
              <a:ext cx="78" cy="85"/>
            </a:xfrm>
            <a:custGeom>
              <a:avLst/>
              <a:gdLst>
                <a:gd name="T0" fmla="*/ 179 w 498"/>
                <a:gd name="T1" fmla="*/ 247 h 541"/>
                <a:gd name="T2" fmla="*/ 179 w 498"/>
                <a:gd name="T3" fmla="*/ 249 h 541"/>
                <a:gd name="T4" fmla="*/ 330 w 498"/>
                <a:gd name="T5" fmla="*/ 443 h 541"/>
                <a:gd name="T6" fmla="*/ 491 w 498"/>
                <a:gd name="T7" fmla="*/ 345 h 541"/>
                <a:gd name="T8" fmla="*/ 493 w 498"/>
                <a:gd name="T9" fmla="*/ 345 h 541"/>
                <a:gd name="T10" fmla="*/ 259 w 498"/>
                <a:gd name="T11" fmla="*/ 541 h 541"/>
                <a:gd name="T12" fmla="*/ 0 w 498"/>
                <a:gd name="T13" fmla="*/ 274 h 541"/>
                <a:gd name="T14" fmla="*/ 266 w 498"/>
                <a:gd name="T15" fmla="*/ 0 h 541"/>
                <a:gd name="T16" fmla="*/ 498 w 498"/>
                <a:gd name="T17" fmla="*/ 224 h 541"/>
                <a:gd name="T18" fmla="*/ 496 w 498"/>
                <a:gd name="T19" fmla="*/ 247 h 541"/>
                <a:gd name="T20" fmla="*/ 179 w 498"/>
                <a:gd name="T21" fmla="*/ 247 h 541"/>
                <a:gd name="T22" fmla="*/ 179 w 498"/>
                <a:gd name="T23" fmla="*/ 228 h 541"/>
                <a:gd name="T24" fmla="*/ 334 w 498"/>
                <a:gd name="T25" fmla="*/ 228 h 541"/>
                <a:gd name="T26" fmla="*/ 336 w 498"/>
                <a:gd name="T27" fmla="*/ 196 h 541"/>
                <a:gd name="T28" fmla="*/ 264 w 498"/>
                <a:gd name="T29" fmla="*/ 20 h 541"/>
                <a:gd name="T30" fmla="*/ 179 w 498"/>
                <a:gd name="T31" fmla="*/ 228 h 5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98" h="541">
                  <a:moveTo>
                    <a:pt x="179" y="247"/>
                  </a:moveTo>
                  <a:cubicBezTo>
                    <a:pt x="179" y="249"/>
                    <a:pt x="179" y="249"/>
                    <a:pt x="179" y="249"/>
                  </a:cubicBezTo>
                  <a:cubicBezTo>
                    <a:pt x="179" y="387"/>
                    <a:pt x="249" y="443"/>
                    <a:pt x="330" y="443"/>
                  </a:cubicBezTo>
                  <a:cubicBezTo>
                    <a:pt x="394" y="443"/>
                    <a:pt x="456" y="415"/>
                    <a:pt x="491" y="345"/>
                  </a:cubicBezTo>
                  <a:cubicBezTo>
                    <a:pt x="493" y="345"/>
                    <a:pt x="493" y="345"/>
                    <a:pt x="493" y="345"/>
                  </a:cubicBezTo>
                  <a:cubicBezTo>
                    <a:pt x="466" y="479"/>
                    <a:pt x="383" y="541"/>
                    <a:pt x="259" y="541"/>
                  </a:cubicBezTo>
                  <a:cubicBezTo>
                    <a:pt x="126" y="541"/>
                    <a:pt x="0" y="461"/>
                    <a:pt x="0" y="274"/>
                  </a:cubicBezTo>
                  <a:cubicBezTo>
                    <a:pt x="0" y="79"/>
                    <a:pt x="125" y="0"/>
                    <a:pt x="266" y="0"/>
                  </a:cubicBezTo>
                  <a:cubicBezTo>
                    <a:pt x="378" y="0"/>
                    <a:pt x="498" y="53"/>
                    <a:pt x="498" y="224"/>
                  </a:cubicBezTo>
                  <a:cubicBezTo>
                    <a:pt x="498" y="227"/>
                    <a:pt x="498" y="234"/>
                    <a:pt x="496" y="247"/>
                  </a:cubicBezTo>
                  <a:lnTo>
                    <a:pt x="179" y="247"/>
                  </a:lnTo>
                  <a:close/>
                  <a:moveTo>
                    <a:pt x="179" y="228"/>
                  </a:moveTo>
                  <a:cubicBezTo>
                    <a:pt x="334" y="228"/>
                    <a:pt x="334" y="228"/>
                    <a:pt x="334" y="228"/>
                  </a:cubicBezTo>
                  <a:cubicBezTo>
                    <a:pt x="336" y="214"/>
                    <a:pt x="336" y="200"/>
                    <a:pt x="336" y="196"/>
                  </a:cubicBezTo>
                  <a:cubicBezTo>
                    <a:pt x="336" y="57"/>
                    <a:pt x="307" y="20"/>
                    <a:pt x="264" y="20"/>
                  </a:cubicBezTo>
                  <a:cubicBezTo>
                    <a:pt x="211" y="20"/>
                    <a:pt x="181" y="74"/>
                    <a:pt x="179" y="2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Muller Medium"/>
                <a:cs typeface="+mn-cs"/>
              </a:endParaRPr>
            </a:p>
          </p:txBody>
        </p:sp>
        <p:sp>
          <p:nvSpPr>
            <p:cNvPr id="14" name="Freeform 13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2828" y="247"/>
              <a:ext cx="68" cy="85"/>
            </a:xfrm>
            <a:custGeom>
              <a:avLst/>
              <a:gdLst>
                <a:gd name="T0" fmla="*/ 190 w 432"/>
                <a:gd name="T1" fmla="*/ 352 h 541"/>
                <a:gd name="T2" fmla="*/ 118 w 432"/>
                <a:gd name="T3" fmla="*/ 318 h 541"/>
                <a:gd name="T4" fmla="*/ 15 w 432"/>
                <a:gd name="T5" fmla="*/ 168 h 541"/>
                <a:gd name="T6" fmla="*/ 232 w 432"/>
                <a:gd name="T7" fmla="*/ 0 h 541"/>
                <a:gd name="T8" fmla="*/ 418 w 432"/>
                <a:gd name="T9" fmla="*/ 29 h 541"/>
                <a:gd name="T10" fmla="*/ 359 w 432"/>
                <a:gd name="T11" fmla="*/ 182 h 541"/>
                <a:gd name="T12" fmla="*/ 357 w 432"/>
                <a:gd name="T13" fmla="*/ 182 h 541"/>
                <a:gd name="T14" fmla="*/ 274 w 432"/>
                <a:gd name="T15" fmla="*/ 35 h 541"/>
                <a:gd name="T16" fmla="*/ 250 w 432"/>
                <a:gd name="T17" fmla="*/ 19 h 541"/>
                <a:gd name="T18" fmla="*/ 235 w 432"/>
                <a:gd name="T19" fmla="*/ 19 h 541"/>
                <a:gd name="T20" fmla="*/ 149 w 432"/>
                <a:gd name="T21" fmla="*/ 93 h 541"/>
                <a:gd name="T22" fmla="*/ 247 w 432"/>
                <a:gd name="T23" fmla="*/ 190 h 541"/>
                <a:gd name="T24" fmla="*/ 315 w 432"/>
                <a:gd name="T25" fmla="*/ 219 h 541"/>
                <a:gd name="T26" fmla="*/ 432 w 432"/>
                <a:gd name="T27" fmla="*/ 366 h 541"/>
                <a:gd name="T28" fmla="*/ 195 w 432"/>
                <a:gd name="T29" fmla="*/ 541 h 541"/>
                <a:gd name="T30" fmla="*/ 0 w 432"/>
                <a:gd name="T31" fmla="*/ 508 h 541"/>
                <a:gd name="T32" fmla="*/ 58 w 432"/>
                <a:gd name="T33" fmla="*/ 344 h 541"/>
                <a:gd name="T34" fmla="*/ 61 w 432"/>
                <a:gd name="T35" fmla="*/ 344 h 541"/>
                <a:gd name="T36" fmla="*/ 145 w 432"/>
                <a:gd name="T37" fmla="*/ 508 h 541"/>
                <a:gd name="T38" fmla="*/ 168 w 432"/>
                <a:gd name="T39" fmla="*/ 522 h 541"/>
                <a:gd name="T40" fmla="*/ 192 w 432"/>
                <a:gd name="T41" fmla="*/ 522 h 541"/>
                <a:gd name="T42" fmla="*/ 291 w 432"/>
                <a:gd name="T43" fmla="*/ 445 h 541"/>
                <a:gd name="T44" fmla="*/ 190 w 432"/>
                <a:gd name="T45" fmla="*/ 352 h 5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32" h="541">
                  <a:moveTo>
                    <a:pt x="190" y="352"/>
                  </a:moveTo>
                  <a:cubicBezTo>
                    <a:pt x="118" y="318"/>
                    <a:pt x="118" y="318"/>
                    <a:pt x="118" y="318"/>
                  </a:cubicBezTo>
                  <a:cubicBezTo>
                    <a:pt x="60" y="290"/>
                    <a:pt x="15" y="243"/>
                    <a:pt x="15" y="168"/>
                  </a:cubicBezTo>
                  <a:cubicBezTo>
                    <a:pt x="15" y="67"/>
                    <a:pt x="98" y="0"/>
                    <a:pt x="232" y="0"/>
                  </a:cubicBezTo>
                  <a:cubicBezTo>
                    <a:pt x="284" y="0"/>
                    <a:pt x="350" y="8"/>
                    <a:pt x="418" y="29"/>
                  </a:cubicBezTo>
                  <a:cubicBezTo>
                    <a:pt x="359" y="182"/>
                    <a:pt x="359" y="182"/>
                    <a:pt x="359" y="182"/>
                  </a:cubicBezTo>
                  <a:cubicBezTo>
                    <a:pt x="357" y="182"/>
                    <a:pt x="357" y="182"/>
                    <a:pt x="357" y="182"/>
                  </a:cubicBezTo>
                  <a:cubicBezTo>
                    <a:pt x="274" y="35"/>
                    <a:pt x="274" y="35"/>
                    <a:pt x="274" y="35"/>
                  </a:cubicBezTo>
                  <a:cubicBezTo>
                    <a:pt x="268" y="25"/>
                    <a:pt x="265" y="19"/>
                    <a:pt x="250" y="19"/>
                  </a:cubicBezTo>
                  <a:cubicBezTo>
                    <a:pt x="235" y="19"/>
                    <a:pt x="235" y="19"/>
                    <a:pt x="235" y="19"/>
                  </a:cubicBezTo>
                  <a:cubicBezTo>
                    <a:pt x="189" y="19"/>
                    <a:pt x="149" y="44"/>
                    <a:pt x="149" y="93"/>
                  </a:cubicBezTo>
                  <a:cubicBezTo>
                    <a:pt x="149" y="140"/>
                    <a:pt x="184" y="162"/>
                    <a:pt x="247" y="190"/>
                  </a:cubicBezTo>
                  <a:cubicBezTo>
                    <a:pt x="315" y="219"/>
                    <a:pt x="315" y="219"/>
                    <a:pt x="315" y="219"/>
                  </a:cubicBezTo>
                  <a:cubicBezTo>
                    <a:pt x="380" y="248"/>
                    <a:pt x="432" y="284"/>
                    <a:pt x="432" y="366"/>
                  </a:cubicBezTo>
                  <a:cubicBezTo>
                    <a:pt x="432" y="480"/>
                    <a:pt x="336" y="541"/>
                    <a:pt x="195" y="541"/>
                  </a:cubicBezTo>
                  <a:cubicBezTo>
                    <a:pt x="135" y="541"/>
                    <a:pt x="61" y="530"/>
                    <a:pt x="0" y="508"/>
                  </a:cubicBezTo>
                  <a:cubicBezTo>
                    <a:pt x="58" y="344"/>
                    <a:pt x="58" y="344"/>
                    <a:pt x="58" y="344"/>
                  </a:cubicBezTo>
                  <a:cubicBezTo>
                    <a:pt x="61" y="344"/>
                    <a:pt x="61" y="344"/>
                    <a:pt x="61" y="344"/>
                  </a:cubicBezTo>
                  <a:cubicBezTo>
                    <a:pt x="145" y="508"/>
                    <a:pt x="145" y="508"/>
                    <a:pt x="145" y="508"/>
                  </a:cubicBezTo>
                  <a:cubicBezTo>
                    <a:pt x="149" y="517"/>
                    <a:pt x="156" y="522"/>
                    <a:pt x="168" y="522"/>
                  </a:cubicBezTo>
                  <a:cubicBezTo>
                    <a:pt x="192" y="522"/>
                    <a:pt x="192" y="522"/>
                    <a:pt x="192" y="522"/>
                  </a:cubicBezTo>
                  <a:cubicBezTo>
                    <a:pt x="253" y="522"/>
                    <a:pt x="291" y="490"/>
                    <a:pt x="291" y="445"/>
                  </a:cubicBezTo>
                  <a:cubicBezTo>
                    <a:pt x="291" y="401"/>
                    <a:pt x="259" y="384"/>
                    <a:pt x="190" y="35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Muller Medium"/>
                <a:cs typeface="+mn-cs"/>
              </a:endParaRPr>
            </a:p>
          </p:txBody>
        </p:sp>
        <p:sp>
          <p:nvSpPr>
            <p:cNvPr id="15" name="Freeform 14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2900" y="249"/>
              <a:ext cx="84" cy="82"/>
            </a:xfrm>
            <a:custGeom>
              <a:avLst/>
              <a:gdLst>
                <a:gd name="T0" fmla="*/ 485 w 533"/>
                <a:gd name="T1" fmla="*/ 466 h 521"/>
                <a:gd name="T2" fmla="*/ 533 w 533"/>
                <a:gd name="T3" fmla="*/ 519 h 521"/>
                <a:gd name="T4" fmla="*/ 533 w 533"/>
                <a:gd name="T5" fmla="*/ 521 h 521"/>
                <a:gd name="T6" fmla="*/ 281 w 533"/>
                <a:gd name="T7" fmla="*/ 521 h 521"/>
                <a:gd name="T8" fmla="*/ 281 w 533"/>
                <a:gd name="T9" fmla="*/ 519 h 521"/>
                <a:gd name="T10" fmla="*/ 316 w 533"/>
                <a:gd name="T11" fmla="*/ 474 h 521"/>
                <a:gd name="T12" fmla="*/ 317 w 533"/>
                <a:gd name="T13" fmla="*/ 455 h 521"/>
                <a:gd name="T14" fmla="*/ 226 w 533"/>
                <a:gd name="T15" fmla="*/ 313 h 521"/>
                <a:gd name="T16" fmla="*/ 154 w 533"/>
                <a:gd name="T17" fmla="*/ 410 h 521"/>
                <a:gd name="T18" fmla="*/ 151 w 533"/>
                <a:gd name="T19" fmla="*/ 433 h 521"/>
                <a:gd name="T20" fmla="*/ 205 w 533"/>
                <a:gd name="T21" fmla="*/ 519 h 521"/>
                <a:gd name="T22" fmla="*/ 205 w 533"/>
                <a:gd name="T23" fmla="*/ 521 h 521"/>
                <a:gd name="T24" fmla="*/ 0 w 533"/>
                <a:gd name="T25" fmla="*/ 521 h 521"/>
                <a:gd name="T26" fmla="*/ 0 w 533"/>
                <a:gd name="T27" fmla="*/ 519 h 521"/>
                <a:gd name="T28" fmla="*/ 104 w 533"/>
                <a:gd name="T29" fmla="*/ 438 h 521"/>
                <a:gd name="T30" fmla="*/ 144 w 533"/>
                <a:gd name="T31" fmla="*/ 398 h 521"/>
                <a:gd name="T32" fmla="*/ 217 w 533"/>
                <a:gd name="T33" fmla="*/ 300 h 521"/>
                <a:gd name="T34" fmla="*/ 77 w 533"/>
                <a:gd name="T35" fmla="*/ 81 h 521"/>
                <a:gd name="T36" fmla="*/ 55 w 533"/>
                <a:gd name="T37" fmla="*/ 55 h 521"/>
                <a:gd name="T38" fmla="*/ 6 w 533"/>
                <a:gd name="T39" fmla="*/ 1 h 521"/>
                <a:gd name="T40" fmla="*/ 6 w 533"/>
                <a:gd name="T41" fmla="*/ 0 h 521"/>
                <a:gd name="T42" fmla="*/ 258 w 533"/>
                <a:gd name="T43" fmla="*/ 0 h 521"/>
                <a:gd name="T44" fmla="*/ 258 w 533"/>
                <a:gd name="T45" fmla="*/ 1 h 521"/>
                <a:gd name="T46" fmla="*/ 224 w 533"/>
                <a:gd name="T47" fmla="*/ 46 h 521"/>
                <a:gd name="T48" fmla="*/ 223 w 533"/>
                <a:gd name="T49" fmla="*/ 66 h 521"/>
                <a:gd name="T50" fmla="*/ 306 w 533"/>
                <a:gd name="T51" fmla="*/ 195 h 521"/>
                <a:gd name="T52" fmla="*/ 370 w 533"/>
                <a:gd name="T53" fmla="*/ 110 h 521"/>
                <a:gd name="T54" fmla="*/ 373 w 533"/>
                <a:gd name="T55" fmla="*/ 87 h 521"/>
                <a:gd name="T56" fmla="*/ 318 w 533"/>
                <a:gd name="T57" fmla="*/ 1 h 521"/>
                <a:gd name="T58" fmla="*/ 318 w 533"/>
                <a:gd name="T59" fmla="*/ 0 h 521"/>
                <a:gd name="T60" fmla="*/ 523 w 533"/>
                <a:gd name="T61" fmla="*/ 0 h 521"/>
                <a:gd name="T62" fmla="*/ 523 w 533"/>
                <a:gd name="T63" fmla="*/ 1 h 521"/>
                <a:gd name="T64" fmla="*/ 419 w 533"/>
                <a:gd name="T65" fmla="*/ 83 h 521"/>
                <a:gd name="T66" fmla="*/ 379 w 533"/>
                <a:gd name="T67" fmla="*/ 122 h 521"/>
                <a:gd name="T68" fmla="*/ 315 w 533"/>
                <a:gd name="T69" fmla="*/ 209 h 521"/>
                <a:gd name="T70" fmla="*/ 463 w 533"/>
                <a:gd name="T71" fmla="*/ 439 h 521"/>
                <a:gd name="T72" fmla="*/ 485 w 533"/>
                <a:gd name="T73" fmla="*/ 466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33" h="521">
                  <a:moveTo>
                    <a:pt x="485" y="466"/>
                  </a:moveTo>
                  <a:cubicBezTo>
                    <a:pt x="533" y="519"/>
                    <a:pt x="533" y="519"/>
                    <a:pt x="533" y="519"/>
                  </a:cubicBezTo>
                  <a:cubicBezTo>
                    <a:pt x="533" y="521"/>
                    <a:pt x="533" y="521"/>
                    <a:pt x="533" y="521"/>
                  </a:cubicBezTo>
                  <a:cubicBezTo>
                    <a:pt x="281" y="521"/>
                    <a:pt x="281" y="521"/>
                    <a:pt x="281" y="521"/>
                  </a:cubicBezTo>
                  <a:cubicBezTo>
                    <a:pt x="281" y="519"/>
                    <a:pt x="281" y="519"/>
                    <a:pt x="281" y="519"/>
                  </a:cubicBezTo>
                  <a:cubicBezTo>
                    <a:pt x="316" y="474"/>
                    <a:pt x="316" y="474"/>
                    <a:pt x="316" y="474"/>
                  </a:cubicBezTo>
                  <a:cubicBezTo>
                    <a:pt x="322" y="467"/>
                    <a:pt x="323" y="464"/>
                    <a:pt x="317" y="455"/>
                  </a:cubicBezTo>
                  <a:cubicBezTo>
                    <a:pt x="226" y="313"/>
                    <a:pt x="226" y="313"/>
                    <a:pt x="226" y="313"/>
                  </a:cubicBezTo>
                  <a:cubicBezTo>
                    <a:pt x="154" y="410"/>
                    <a:pt x="154" y="410"/>
                    <a:pt x="154" y="410"/>
                  </a:cubicBezTo>
                  <a:cubicBezTo>
                    <a:pt x="146" y="421"/>
                    <a:pt x="145" y="424"/>
                    <a:pt x="151" y="433"/>
                  </a:cubicBezTo>
                  <a:cubicBezTo>
                    <a:pt x="205" y="519"/>
                    <a:pt x="205" y="519"/>
                    <a:pt x="205" y="519"/>
                  </a:cubicBezTo>
                  <a:cubicBezTo>
                    <a:pt x="205" y="521"/>
                    <a:pt x="205" y="521"/>
                    <a:pt x="205" y="521"/>
                  </a:cubicBezTo>
                  <a:cubicBezTo>
                    <a:pt x="0" y="521"/>
                    <a:pt x="0" y="521"/>
                    <a:pt x="0" y="521"/>
                  </a:cubicBezTo>
                  <a:cubicBezTo>
                    <a:pt x="0" y="519"/>
                    <a:pt x="0" y="519"/>
                    <a:pt x="0" y="519"/>
                  </a:cubicBezTo>
                  <a:cubicBezTo>
                    <a:pt x="104" y="438"/>
                    <a:pt x="104" y="438"/>
                    <a:pt x="104" y="438"/>
                  </a:cubicBezTo>
                  <a:cubicBezTo>
                    <a:pt x="120" y="425"/>
                    <a:pt x="129" y="418"/>
                    <a:pt x="144" y="398"/>
                  </a:cubicBezTo>
                  <a:cubicBezTo>
                    <a:pt x="217" y="300"/>
                    <a:pt x="217" y="300"/>
                    <a:pt x="217" y="300"/>
                  </a:cubicBezTo>
                  <a:cubicBezTo>
                    <a:pt x="77" y="81"/>
                    <a:pt x="77" y="81"/>
                    <a:pt x="77" y="81"/>
                  </a:cubicBezTo>
                  <a:cubicBezTo>
                    <a:pt x="69" y="70"/>
                    <a:pt x="61" y="61"/>
                    <a:pt x="55" y="55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258" y="0"/>
                    <a:pt x="258" y="0"/>
                    <a:pt x="258" y="0"/>
                  </a:cubicBezTo>
                  <a:cubicBezTo>
                    <a:pt x="258" y="1"/>
                    <a:pt x="258" y="1"/>
                    <a:pt x="258" y="1"/>
                  </a:cubicBezTo>
                  <a:cubicBezTo>
                    <a:pt x="224" y="46"/>
                    <a:pt x="224" y="46"/>
                    <a:pt x="224" y="46"/>
                  </a:cubicBezTo>
                  <a:cubicBezTo>
                    <a:pt x="217" y="54"/>
                    <a:pt x="218" y="57"/>
                    <a:pt x="223" y="66"/>
                  </a:cubicBezTo>
                  <a:cubicBezTo>
                    <a:pt x="306" y="195"/>
                    <a:pt x="306" y="195"/>
                    <a:pt x="306" y="195"/>
                  </a:cubicBezTo>
                  <a:cubicBezTo>
                    <a:pt x="370" y="110"/>
                    <a:pt x="370" y="110"/>
                    <a:pt x="370" y="110"/>
                  </a:cubicBezTo>
                  <a:cubicBezTo>
                    <a:pt x="378" y="99"/>
                    <a:pt x="378" y="96"/>
                    <a:pt x="373" y="87"/>
                  </a:cubicBezTo>
                  <a:cubicBezTo>
                    <a:pt x="318" y="1"/>
                    <a:pt x="318" y="1"/>
                    <a:pt x="318" y="1"/>
                  </a:cubicBezTo>
                  <a:cubicBezTo>
                    <a:pt x="318" y="0"/>
                    <a:pt x="318" y="0"/>
                    <a:pt x="318" y="0"/>
                  </a:cubicBezTo>
                  <a:cubicBezTo>
                    <a:pt x="523" y="0"/>
                    <a:pt x="523" y="0"/>
                    <a:pt x="523" y="0"/>
                  </a:cubicBezTo>
                  <a:cubicBezTo>
                    <a:pt x="523" y="1"/>
                    <a:pt x="523" y="1"/>
                    <a:pt x="523" y="1"/>
                  </a:cubicBezTo>
                  <a:cubicBezTo>
                    <a:pt x="419" y="83"/>
                    <a:pt x="419" y="83"/>
                    <a:pt x="419" y="83"/>
                  </a:cubicBezTo>
                  <a:cubicBezTo>
                    <a:pt x="403" y="95"/>
                    <a:pt x="394" y="102"/>
                    <a:pt x="379" y="122"/>
                  </a:cubicBezTo>
                  <a:cubicBezTo>
                    <a:pt x="315" y="209"/>
                    <a:pt x="315" y="209"/>
                    <a:pt x="315" y="209"/>
                  </a:cubicBezTo>
                  <a:cubicBezTo>
                    <a:pt x="463" y="439"/>
                    <a:pt x="463" y="439"/>
                    <a:pt x="463" y="439"/>
                  </a:cubicBezTo>
                  <a:cubicBezTo>
                    <a:pt x="470" y="450"/>
                    <a:pt x="479" y="459"/>
                    <a:pt x="485" y="46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Muller Medium"/>
                <a:cs typeface="+mn-cs"/>
              </a:endParaRPr>
            </a:p>
          </p:txBody>
        </p:sp>
        <p:sp>
          <p:nvSpPr>
            <p:cNvPr id="16" name="Freeform 15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2985" y="249"/>
              <a:ext cx="70" cy="82"/>
            </a:xfrm>
            <a:custGeom>
              <a:avLst/>
              <a:gdLst>
                <a:gd name="T0" fmla="*/ 295 w 441"/>
                <a:gd name="T1" fmla="*/ 469 h 521"/>
                <a:gd name="T2" fmla="*/ 350 w 441"/>
                <a:gd name="T3" fmla="*/ 519 h 521"/>
                <a:gd name="T4" fmla="*/ 350 w 441"/>
                <a:gd name="T5" fmla="*/ 521 h 521"/>
                <a:gd name="T6" fmla="*/ 91 w 441"/>
                <a:gd name="T7" fmla="*/ 521 h 521"/>
                <a:gd name="T8" fmla="*/ 91 w 441"/>
                <a:gd name="T9" fmla="*/ 519 h 521"/>
                <a:gd name="T10" fmla="*/ 146 w 441"/>
                <a:gd name="T11" fmla="*/ 469 h 521"/>
                <a:gd name="T12" fmla="*/ 154 w 441"/>
                <a:gd name="T13" fmla="*/ 450 h 521"/>
                <a:gd name="T14" fmla="*/ 154 w 441"/>
                <a:gd name="T15" fmla="*/ 14 h 521"/>
                <a:gd name="T16" fmla="*/ 111 w 441"/>
                <a:gd name="T17" fmla="*/ 14 h 521"/>
                <a:gd name="T18" fmla="*/ 92 w 441"/>
                <a:gd name="T19" fmla="*/ 26 h 521"/>
                <a:gd name="T20" fmla="*/ 1 w 441"/>
                <a:gd name="T21" fmla="*/ 200 h 521"/>
                <a:gd name="T22" fmla="*/ 0 w 441"/>
                <a:gd name="T23" fmla="*/ 200 h 521"/>
                <a:gd name="T24" fmla="*/ 0 w 441"/>
                <a:gd name="T25" fmla="*/ 0 h 521"/>
                <a:gd name="T26" fmla="*/ 441 w 441"/>
                <a:gd name="T27" fmla="*/ 0 h 521"/>
                <a:gd name="T28" fmla="*/ 441 w 441"/>
                <a:gd name="T29" fmla="*/ 200 h 521"/>
                <a:gd name="T30" fmla="*/ 440 w 441"/>
                <a:gd name="T31" fmla="*/ 200 h 521"/>
                <a:gd name="T32" fmla="*/ 349 w 441"/>
                <a:gd name="T33" fmla="*/ 26 h 521"/>
                <a:gd name="T34" fmla="*/ 329 w 441"/>
                <a:gd name="T35" fmla="*/ 14 h 521"/>
                <a:gd name="T36" fmla="*/ 287 w 441"/>
                <a:gd name="T37" fmla="*/ 14 h 521"/>
                <a:gd name="T38" fmla="*/ 287 w 441"/>
                <a:gd name="T39" fmla="*/ 450 h 521"/>
                <a:gd name="T40" fmla="*/ 295 w 441"/>
                <a:gd name="T41" fmla="*/ 469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41" h="521">
                  <a:moveTo>
                    <a:pt x="295" y="469"/>
                  </a:moveTo>
                  <a:cubicBezTo>
                    <a:pt x="350" y="519"/>
                    <a:pt x="350" y="519"/>
                    <a:pt x="350" y="519"/>
                  </a:cubicBezTo>
                  <a:cubicBezTo>
                    <a:pt x="350" y="521"/>
                    <a:pt x="350" y="521"/>
                    <a:pt x="350" y="521"/>
                  </a:cubicBezTo>
                  <a:cubicBezTo>
                    <a:pt x="91" y="521"/>
                    <a:pt x="91" y="521"/>
                    <a:pt x="91" y="521"/>
                  </a:cubicBezTo>
                  <a:cubicBezTo>
                    <a:pt x="91" y="519"/>
                    <a:pt x="91" y="519"/>
                    <a:pt x="91" y="519"/>
                  </a:cubicBezTo>
                  <a:cubicBezTo>
                    <a:pt x="146" y="469"/>
                    <a:pt x="146" y="469"/>
                    <a:pt x="146" y="469"/>
                  </a:cubicBezTo>
                  <a:cubicBezTo>
                    <a:pt x="152" y="462"/>
                    <a:pt x="154" y="461"/>
                    <a:pt x="154" y="450"/>
                  </a:cubicBezTo>
                  <a:cubicBezTo>
                    <a:pt x="154" y="14"/>
                    <a:pt x="154" y="14"/>
                    <a:pt x="154" y="14"/>
                  </a:cubicBezTo>
                  <a:cubicBezTo>
                    <a:pt x="111" y="14"/>
                    <a:pt x="111" y="14"/>
                    <a:pt x="111" y="14"/>
                  </a:cubicBezTo>
                  <a:cubicBezTo>
                    <a:pt x="100" y="14"/>
                    <a:pt x="97" y="16"/>
                    <a:pt x="92" y="26"/>
                  </a:cubicBezTo>
                  <a:cubicBezTo>
                    <a:pt x="1" y="200"/>
                    <a:pt x="1" y="200"/>
                    <a:pt x="1" y="200"/>
                  </a:cubicBezTo>
                  <a:cubicBezTo>
                    <a:pt x="0" y="200"/>
                    <a:pt x="0" y="200"/>
                    <a:pt x="0" y="20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41" y="0"/>
                    <a:pt x="441" y="0"/>
                    <a:pt x="441" y="0"/>
                  </a:cubicBezTo>
                  <a:cubicBezTo>
                    <a:pt x="441" y="200"/>
                    <a:pt x="441" y="200"/>
                    <a:pt x="441" y="200"/>
                  </a:cubicBezTo>
                  <a:cubicBezTo>
                    <a:pt x="440" y="200"/>
                    <a:pt x="440" y="200"/>
                    <a:pt x="440" y="200"/>
                  </a:cubicBezTo>
                  <a:cubicBezTo>
                    <a:pt x="349" y="26"/>
                    <a:pt x="349" y="26"/>
                    <a:pt x="349" y="26"/>
                  </a:cubicBezTo>
                  <a:cubicBezTo>
                    <a:pt x="343" y="16"/>
                    <a:pt x="341" y="14"/>
                    <a:pt x="329" y="14"/>
                  </a:cubicBezTo>
                  <a:cubicBezTo>
                    <a:pt x="287" y="14"/>
                    <a:pt x="287" y="14"/>
                    <a:pt x="287" y="14"/>
                  </a:cubicBezTo>
                  <a:cubicBezTo>
                    <a:pt x="287" y="450"/>
                    <a:pt x="287" y="450"/>
                    <a:pt x="287" y="450"/>
                  </a:cubicBezTo>
                  <a:cubicBezTo>
                    <a:pt x="287" y="461"/>
                    <a:pt x="288" y="462"/>
                    <a:pt x="295" y="46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Muller Medium"/>
                <a:cs typeface="+mn-cs"/>
              </a:endParaRPr>
            </a:p>
          </p:txBody>
        </p:sp>
        <p:sp>
          <p:nvSpPr>
            <p:cNvPr id="17" name="Freeform 16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3060" y="247"/>
              <a:ext cx="65" cy="85"/>
            </a:xfrm>
            <a:custGeom>
              <a:avLst/>
              <a:gdLst>
                <a:gd name="T0" fmla="*/ 415 w 415"/>
                <a:gd name="T1" fmla="*/ 197 h 536"/>
                <a:gd name="T2" fmla="*/ 413 w 415"/>
                <a:gd name="T3" fmla="*/ 197 h 536"/>
                <a:gd name="T4" fmla="*/ 300 w 415"/>
                <a:gd name="T5" fmla="*/ 26 h 536"/>
                <a:gd name="T6" fmla="*/ 276 w 415"/>
                <a:gd name="T7" fmla="*/ 14 h 536"/>
                <a:gd name="T8" fmla="*/ 266 w 415"/>
                <a:gd name="T9" fmla="*/ 14 h 536"/>
                <a:gd name="T10" fmla="*/ 153 w 415"/>
                <a:gd name="T11" fmla="*/ 269 h 536"/>
                <a:gd name="T12" fmla="*/ 267 w 415"/>
                <a:gd name="T13" fmla="*/ 522 h 536"/>
                <a:gd name="T14" fmla="*/ 275 w 415"/>
                <a:gd name="T15" fmla="*/ 522 h 536"/>
                <a:gd name="T16" fmla="*/ 300 w 415"/>
                <a:gd name="T17" fmla="*/ 512 h 536"/>
                <a:gd name="T18" fmla="*/ 413 w 415"/>
                <a:gd name="T19" fmla="*/ 337 h 536"/>
                <a:gd name="T20" fmla="*/ 415 w 415"/>
                <a:gd name="T21" fmla="*/ 337 h 536"/>
                <a:gd name="T22" fmla="*/ 415 w 415"/>
                <a:gd name="T23" fmla="*/ 523 h 536"/>
                <a:gd name="T24" fmla="*/ 257 w 415"/>
                <a:gd name="T25" fmla="*/ 536 h 536"/>
                <a:gd name="T26" fmla="*/ 0 w 415"/>
                <a:gd name="T27" fmla="*/ 269 h 536"/>
                <a:gd name="T28" fmla="*/ 254 w 415"/>
                <a:gd name="T29" fmla="*/ 0 h 536"/>
                <a:gd name="T30" fmla="*/ 415 w 415"/>
                <a:gd name="T31" fmla="*/ 14 h 536"/>
                <a:gd name="T32" fmla="*/ 415 w 415"/>
                <a:gd name="T33" fmla="*/ 197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15" h="536">
                  <a:moveTo>
                    <a:pt x="415" y="197"/>
                  </a:moveTo>
                  <a:cubicBezTo>
                    <a:pt x="413" y="197"/>
                    <a:pt x="413" y="197"/>
                    <a:pt x="413" y="197"/>
                  </a:cubicBezTo>
                  <a:cubicBezTo>
                    <a:pt x="300" y="26"/>
                    <a:pt x="300" y="26"/>
                    <a:pt x="300" y="26"/>
                  </a:cubicBezTo>
                  <a:cubicBezTo>
                    <a:pt x="294" y="17"/>
                    <a:pt x="290" y="14"/>
                    <a:pt x="276" y="14"/>
                  </a:cubicBezTo>
                  <a:cubicBezTo>
                    <a:pt x="266" y="14"/>
                    <a:pt x="266" y="14"/>
                    <a:pt x="266" y="14"/>
                  </a:cubicBezTo>
                  <a:cubicBezTo>
                    <a:pt x="182" y="14"/>
                    <a:pt x="153" y="116"/>
                    <a:pt x="153" y="269"/>
                  </a:cubicBezTo>
                  <a:cubicBezTo>
                    <a:pt x="153" y="426"/>
                    <a:pt x="184" y="522"/>
                    <a:pt x="267" y="522"/>
                  </a:cubicBezTo>
                  <a:cubicBezTo>
                    <a:pt x="275" y="522"/>
                    <a:pt x="275" y="522"/>
                    <a:pt x="275" y="522"/>
                  </a:cubicBezTo>
                  <a:cubicBezTo>
                    <a:pt x="290" y="522"/>
                    <a:pt x="294" y="520"/>
                    <a:pt x="300" y="512"/>
                  </a:cubicBezTo>
                  <a:cubicBezTo>
                    <a:pt x="413" y="337"/>
                    <a:pt x="413" y="337"/>
                    <a:pt x="413" y="337"/>
                  </a:cubicBezTo>
                  <a:cubicBezTo>
                    <a:pt x="415" y="337"/>
                    <a:pt x="415" y="337"/>
                    <a:pt x="415" y="337"/>
                  </a:cubicBezTo>
                  <a:cubicBezTo>
                    <a:pt x="415" y="523"/>
                    <a:pt x="415" y="523"/>
                    <a:pt x="415" y="523"/>
                  </a:cubicBezTo>
                  <a:cubicBezTo>
                    <a:pt x="362" y="532"/>
                    <a:pt x="308" y="536"/>
                    <a:pt x="257" y="536"/>
                  </a:cubicBezTo>
                  <a:cubicBezTo>
                    <a:pt x="79" y="536"/>
                    <a:pt x="0" y="430"/>
                    <a:pt x="0" y="269"/>
                  </a:cubicBezTo>
                  <a:cubicBezTo>
                    <a:pt x="0" y="106"/>
                    <a:pt x="89" y="0"/>
                    <a:pt x="254" y="0"/>
                  </a:cubicBezTo>
                  <a:cubicBezTo>
                    <a:pt x="307" y="0"/>
                    <a:pt x="361" y="5"/>
                    <a:pt x="415" y="14"/>
                  </a:cubicBezTo>
                  <a:lnTo>
                    <a:pt x="415" y="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Muller Medium"/>
                <a:cs typeface="+mn-cs"/>
              </a:endParaRPr>
            </a:p>
          </p:txBody>
        </p:sp>
        <p:sp>
          <p:nvSpPr>
            <p:cNvPr id="18" name="Freeform 17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2173" y="380"/>
              <a:ext cx="19" cy="24"/>
            </a:xfrm>
            <a:custGeom>
              <a:avLst/>
              <a:gdLst>
                <a:gd name="T0" fmla="*/ 78 w 123"/>
                <a:gd name="T1" fmla="*/ 0 h 151"/>
                <a:gd name="T2" fmla="*/ 122 w 123"/>
                <a:gd name="T3" fmla="*/ 12 h 151"/>
                <a:gd name="T4" fmla="*/ 122 w 123"/>
                <a:gd name="T5" fmla="*/ 35 h 151"/>
                <a:gd name="T6" fmla="*/ 81 w 123"/>
                <a:gd name="T7" fmla="*/ 22 h 151"/>
                <a:gd name="T8" fmla="*/ 24 w 123"/>
                <a:gd name="T9" fmla="*/ 76 h 151"/>
                <a:gd name="T10" fmla="*/ 80 w 123"/>
                <a:gd name="T11" fmla="*/ 129 h 151"/>
                <a:gd name="T12" fmla="*/ 123 w 123"/>
                <a:gd name="T13" fmla="*/ 117 h 151"/>
                <a:gd name="T14" fmla="*/ 123 w 123"/>
                <a:gd name="T15" fmla="*/ 141 h 151"/>
                <a:gd name="T16" fmla="*/ 77 w 123"/>
                <a:gd name="T17" fmla="*/ 151 h 151"/>
                <a:gd name="T18" fmla="*/ 0 w 123"/>
                <a:gd name="T19" fmla="*/ 76 h 151"/>
                <a:gd name="T20" fmla="*/ 78 w 123"/>
                <a:gd name="T21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3" h="151">
                  <a:moveTo>
                    <a:pt x="78" y="0"/>
                  </a:moveTo>
                  <a:cubicBezTo>
                    <a:pt x="94" y="0"/>
                    <a:pt x="110" y="4"/>
                    <a:pt x="122" y="12"/>
                  </a:cubicBezTo>
                  <a:cubicBezTo>
                    <a:pt x="122" y="35"/>
                    <a:pt x="122" y="35"/>
                    <a:pt x="122" y="35"/>
                  </a:cubicBezTo>
                  <a:cubicBezTo>
                    <a:pt x="111" y="27"/>
                    <a:pt x="96" y="22"/>
                    <a:pt x="81" y="22"/>
                  </a:cubicBezTo>
                  <a:cubicBezTo>
                    <a:pt x="53" y="22"/>
                    <a:pt x="24" y="38"/>
                    <a:pt x="24" y="76"/>
                  </a:cubicBezTo>
                  <a:cubicBezTo>
                    <a:pt x="24" y="113"/>
                    <a:pt x="52" y="129"/>
                    <a:pt x="80" y="129"/>
                  </a:cubicBezTo>
                  <a:cubicBezTo>
                    <a:pt x="96" y="129"/>
                    <a:pt x="111" y="125"/>
                    <a:pt x="123" y="117"/>
                  </a:cubicBezTo>
                  <a:cubicBezTo>
                    <a:pt x="123" y="141"/>
                    <a:pt x="123" y="141"/>
                    <a:pt x="123" y="141"/>
                  </a:cubicBezTo>
                  <a:cubicBezTo>
                    <a:pt x="110" y="148"/>
                    <a:pt x="95" y="151"/>
                    <a:pt x="77" y="151"/>
                  </a:cubicBezTo>
                  <a:cubicBezTo>
                    <a:pt x="39" y="151"/>
                    <a:pt x="0" y="128"/>
                    <a:pt x="0" y="76"/>
                  </a:cubicBezTo>
                  <a:cubicBezTo>
                    <a:pt x="0" y="24"/>
                    <a:pt x="40" y="0"/>
                    <a:pt x="7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Muller Medium"/>
                <a:cs typeface="+mn-cs"/>
              </a:endParaRPr>
            </a:p>
          </p:txBody>
        </p:sp>
        <p:sp>
          <p:nvSpPr>
            <p:cNvPr id="19" name="Freeform 18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2203" y="380"/>
              <a:ext cx="13" cy="24"/>
            </a:xfrm>
            <a:custGeom>
              <a:avLst/>
              <a:gdLst>
                <a:gd name="T0" fmla="*/ 84 w 84"/>
                <a:gd name="T1" fmla="*/ 2 h 149"/>
                <a:gd name="T2" fmla="*/ 84 w 84"/>
                <a:gd name="T3" fmla="*/ 26 h 149"/>
                <a:gd name="T4" fmla="*/ 24 w 84"/>
                <a:gd name="T5" fmla="*/ 59 h 149"/>
                <a:gd name="T6" fmla="*/ 24 w 84"/>
                <a:gd name="T7" fmla="*/ 149 h 149"/>
                <a:gd name="T8" fmla="*/ 0 w 84"/>
                <a:gd name="T9" fmla="*/ 149 h 149"/>
                <a:gd name="T10" fmla="*/ 0 w 84"/>
                <a:gd name="T11" fmla="*/ 5 h 149"/>
                <a:gd name="T12" fmla="*/ 22 w 84"/>
                <a:gd name="T13" fmla="*/ 5 h 149"/>
                <a:gd name="T14" fmla="*/ 22 w 84"/>
                <a:gd name="T15" fmla="*/ 30 h 149"/>
                <a:gd name="T16" fmla="*/ 84 w 84"/>
                <a:gd name="T17" fmla="*/ 2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4" h="149">
                  <a:moveTo>
                    <a:pt x="84" y="2"/>
                  </a:moveTo>
                  <a:cubicBezTo>
                    <a:pt x="84" y="26"/>
                    <a:pt x="84" y="26"/>
                    <a:pt x="84" y="26"/>
                  </a:cubicBezTo>
                  <a:cubicBezTo>
                    <a:pt x="55" y="22"/>
                    <a:pt x="33" y="36"/>
                    <a:pt x="24" y="59"/>
                  </a:cubicBezTo>
                  <a:cubicBezTo>
                    <a:pt x="24" y="149"/>
                    <a:pt x="24" y="149"/>
                    <a:pt x="24" y="149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33" y="11"/>
                    <a:pt x="58" y="0"/>
                    <a:pt x="84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Muller Medium"/>
                <a:cs typeface="+mn-cs"/>
              </a:endParaRPr>
            </a:p>
          </p:txBody>
        </p:sp>
        <p:sp>
          <p:nvSpPr>
            <p:cNvPr id="20" name="Freeform 19">
              <a:extLst>
                <a:ext uri="{FF2B5EF4-FFF2-40B4-BE49-F238E27FC236}"/>
              </a:extLst>
            </p:cNvPr>
            <p:cNvSpPr>
              <a:spLocks noEditPoints="1"/>
            </p:cNvSpPr>
            <p:nvPr/>
          </p:nvSpPr>
          <p:spPr bwMode="auto">
            <a:xfrm>
              <a:off x="2223" y="380"/>
              <a:ext cx="24" cy="24"/>
            </a:xfrm>
            <a:custGeom>
              <a:avLst/>
              <a:gdLst>
                <a:gd name="T0" fmla="*/ 72 w 148"/>
                <a:gd name="T1" fmla="*/ 0 h 151"/>
                <a:gd name="T2" fmla="*/ 139 w 148"/>
                <a:gd name="T3" fmla="*/ 86 h 151"/>
                <a:gd name="T4" fmla="*/ 24 w 148"/>
                <a:gd name="T5" fmla="*/ 86 h 151"/>
                <a:gd name="T6" fmla="*/ 83 w 148"/>
                <a:gd name="T7" fmla="*/ 129 h 151"/>
                <a:gd name="T8" fmla="*/ 131 w 148"/>
                <a:gd name="T9" fmla="*/ 117 h 151"/>
                <a:gd name="T10" fmla="*/ 131 w 148"/>
                <a:gd name="T11" fmla="*/ 141 h 151"/>
                <a:gd name="T12" fmla="*/ 80 w 148"/>
                <a:gd name="T13" fmla="*/ 151 h 151"/>
                <a:gd name="T14" fmla="*/ 0 w 148"/>
                <a:gd name="T15" fmla="*/ 76 h 151"/>
                <a:gd name="T16" fmla="*/ 72 w 148"/>
                <a:gd name="T17" fmla="*/ 0 h 151"/>
                <a:gd name="T18" fmla="*/ 73 w 148"/>
                <a:gd name="T19" fmla="*/ 22 h 151"/>
                <a:gd name="T20" fmla="*/ 24 w 148"/>
                <a:gd name="T21" fmla="*/ 65 h 151"/>
                <a:gd name="T22" fmla="*/ 117 w 148"/>
                <a:gd name="T23" fmla="*/ 65 h 151"/>
                <a:gd name="T24" fmla="*/ 73 w 148"/>
                <a:gd name="T25" fmla="*/ 22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8" h="151">
                  <a:moveTo>
                    <a:pt x="72" y="0"/>
                  </a:moveTo>
                  <a:cubicBezTo>
                    <a:pt x="127" y="0"/>
                    <a:pt x="148" y="45"/>
                    <a:pt x="139" y="86"/>
                  </a:cubicBezTo>
                  <a:cubicBezTo>
                    <a:pt x="24" y="86"/>
                    <a:pt x="24" y="86"/>
                    <a:pt x="24" y="86"/>
                  </a:cubicBezTo>
                  <a:cubicBezTo>
                    <a:pt x="27" y="116"/>
                    <a:pt x="54" y="129"/>
                    <a:pt x="83" y="129"/>
                  </a:cubicBezTo>
                  <a:cubicBezTo>
                    <a:pt x="101" y="129"/>
                    <a:pt x="119" y="124"/>
                    <a:pt x="131" y="117"/>
                  </a:cubicBezTo>
                  <a:cubicBezTo>
                    <a:pt x="131" y="141"/>
                    <a:pt x="131" y="141"/>
                    <a:pt x="131" y="141"/>
                  </a:cubicBezTo>
                  <a:cubicBezTo>
                    <a:pt x="118" y="148"/>
                    <a:pt x="99" y="151"/>
                    <a:pt x="80" y="151"/>
                  </a:cubicBezTo>
                  <a:cubicBezTo>
                    <a:pt x="37" y="151"/>
                    <a:pt x="0" y="127"/>
                    <a:pt x="0" y="76"/>
                  </a:cubicBezTo>
                  <a:cubicBezTo>
                    <a:pt x="0" y="25"/>
                    <a:pt x="38" y="0"/>
                    <a:pt x="72" y="0"/>
                  </a:cubicBezTo>
                  <a:close/>
                  <a:moveTo>
                    <a:pt x="73" y="22"/>
                  </a:moveTo>
                  <a:cubicBezTo>
                    <a:pt x="49" y="22"/>
                    <a:pt x="26" y="37"/>
                    <a:pt x="24" y="65"/>
                  </a:cubicBezTo>
                  <a:cubicBezTo>
                    <a:pt x="117" y="65"/>
                    <a:pt x="117" y="65"/>
                    <a:pt x="117" y="65"/>
                  </a:cubicBezTo>
                  <a:cubicBezTo>
                    <a:pt x="119" y="50"/>
                    <a:pt x="110" y="22"/>
                    <a:pt x="73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Muller Medium"/>
                <a:cs typeface="+mn-cs"/>
              </a:endParaRPr>
            </a:p>
          </p:txBody>
        </p:sp>
        <p:sp>
          <p:nvSpPr>
            <p:cNvPr id="21" name="Freeform 20">
              <a:extLst>
                <a:ext uri="{FF2B5EF4-FFF2-40B4-BE49-F238E27FC236}"/>
              </a:extLst>
            </p:cNvPr>
            <p:cNvSpPr>
              <a:spLocks noEditPoints="1"/>
            </p:cNvSpPr>
            <p:nvPr/>
          </p:nvSpPr>
          <p:spPr bwMode="auto">
            <a:xfrm>
              <a:off x="2254" y="380"/>
              <a:ext cx="24" cy="24"/>
            </a:xfrm>
            <a:custGeom>
              <a:avLst/>
              <a:gdLst>
                <a:gd name="T0" fmla="*/ 140 w 151"/>
                <a:gd name="T1" fmla="*/ 129 h 151"/>
                <a:gd name="T2" fmla="*/ 151 w 151"/>
                <a:gd name="T3" fmla="*/ 127 h 151"/>
                <a:gd name="T4" fmla="*/ 151 w 151"/>
                <a:gd name="T5" fmla="*/ 146 h 151"/>
                <a:gd name="T6" fmla="*/ 133 w 151"/>
                <a:gd name="T7" fmla="*/ 149 h 151"/>
                <a:gd name="T8" fmla="*/ 107 w 151"/>
                <a:gd name="T9" fmla="*/ 132 h 151"/>
                <a:gd name="T10" fmla="*/ 51 w 151"/>
                <a:gd name="T11" fmla="*/ 151 h 151"/>
                <a:gd name="T12" fmla="*/ 0 w 151"/>
                <a:gd name="T13" fmla="*/ 107 h 151"/>
                <a:gd name="T14" fmla="*/ 65 w 151"/>
                <a:gd name="T15" fmla="*/ 59 h 151"/>
                <a:gd name="T16" fmla="*/ 105 w 151"/>
                <a:gd name="T17" fmla="*/ 63 h 151"/>
                <a:gd name="T18" fmla="*/ 105 w 151"/>
                <a:gd name="T19" fmla="*/ 58 h 151"/>
                <a:gd name="T20" fmla="*/ 64 w 151"/>
                <a:gd name="T21" fmla="*/ 22 h 151"/>
                <a:gd name="T22" fmla="*/ 11 w 151"/>
                <a:gd name="T23" fmla="*/ 33 h 151"/>
                <a:gd name="T24" fmla="*/ 11 w 151"/>
                <a:gd name="T25" fmla="*/ 10 h 151"/>
                <a:gd name="T26" fmla="*/ 66 w 151"/>
                <a:gd name="T27" fmla="*/ 0 h 151"/>
                <a:gd name="T28" fmla="*/ 129 w 151"/>
                <a:gd name="T29" fmla="*/ 61 h 151"/>
                <a:gd name="T30" fmla="*/ 129 w 151"/>
                <a:gd name="T31" fmla="*/ 118 h 151"/>
                <a:gd name="T32" fmla="*/ 140 w 151"/>
                <a:gd name="T33" fmla="*/ 129 h 151"/>
                <a:gd name="T34" fmla="*/ 56 w 151"/>
                <a:gd name="T35" fmla="*/ 131 h 151"/>
                <a:gd name="T36" fmla="*/ 105 w 151"/>
                <a:gd name="T37" fmla="*/ 110 h 151"/>
                <a:gd name="T38" fmla="*/ 105 w 151"/>
                <a:gd name="T39" fmla="*/ 83 h 151"/>
                <a:gd name="T40" fmla="*/ 68 w 151"/>
                <a:gd name="T41" fmla="*/ 79 h 151"/>
                <a:gd name="T42" fmla="*/ 25 w 151"/>
                <a:gd name="T43" fmla="*/ 106 h 151"/>
                <a:gd name="T44" fmla="*/ 56 w 151"/>
                <a:gd name="T45" fmla="*/ 131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51" h="151">
                  <a:moveTo>
                    <a:pt x="140" y="129"/>
                  </a:moveTo>
                  <a:cubicBezTo>
                    <a:pt x="144" y="129"/>
                    <a:pt x="148" y="128"/>
                    <a:pt x="151" y="127"/>
                  </a:cubicBezTo>
                  <a:cubicBezTo>
                    <a:pt x="151" y="146"/>
                    <a:pt x="151" y="146"/>
                    <a:pt x="151" y="146"/>
                  </a:cubicBezTo>
                  <a:cubicBezTo>
                    <a:pt x="145" y="148"/>
                    <a:pt x="139" y="149"/>
                    <a:pt x="133" y="149"/>
                  </a:cubicBezTo>
                  <a:cubicBezTo>
                    <a:pt x="121" y="149"/>
                    <a:pt x="111" y="145"/>
                    <a:pt x="107" y="132"/>
                  </a:cubicBezTo>
                  <a:cubicBezTo>
                    <a:pt x="92" y="144"/>
                    <a:pt x="74" y="151"/>
                    <a:pt x="51" y="151"/>
                  </a:cubicBezTo>
                  <a:cubicBezTo>
                    <a:pt x="25" y="151"/>
                    <a:pt x="0" y="138"/>
                    <a:pt x="0" y="107"/>
                  </a:cubicBezTo>
                  <a:cubicBezTo>
                    <a:pt x="0" y="70"/>
                    <a:pt x="34" y="59"/>
                    <a:pt x="65" y="59"/>
                  </a:cubicBezTo>
                  <a:cubicBezTo>
                    <a:pt x="78" y="59"/>
                    <a:pt x="93" y="61"/>
                    <a:pt x="105" y="63"/>
                  </a:cubicBezTo>
                  <a:cubicBezTo>
                    <a:pt x="105" y="58"/>
                    <a:pt x="105" y="58"/>
                    <a:pt x="105" y="58"/>
                  </a:cubicBezTo>
                  <a:cubicBezTo>
                    <a:pt x="105" y="37"/>
                    <a:pt x="90" y="22"/>
                    <a:pt x="64" y="22"/>
                  </a:cubicBezTo>
                  <a:cubicBezTo>
                    <a:pt x="42" y="22"/>
                    <a:pt x="24" y="28"/>
                    <a:pt x="11" y="33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23" y="6"/>
                    <a:pt x="43" y="0"/>
                    <a:pt x="66" y="0"/>
                  </a:cubicBezTo>
                  <a:cubicBezTo>
                    <a:pt x="105" y="0"/>
                    <a:pt x="129" y="21"/>
                    <a:pt x="129" y="61"/>
                  </a:cubicBezTo>
                  <a:cubicBezTo>
                    <a:pt x="129" y="118"/>
                    <a:pt x="129" y="118"/>
                    <a:pt x="129" y="118"/>
                  </a:cubicBezTo>
                  <a:cubicBezTo>
                    <a:pt x="129" y="126"/>
                    <a:pt x="134" y="129"/>
                    <a:pt x="140" y="129"/>
                  </a:cubicBezTo>
                  <a:close/>
                  <a:moveTo>
                    <a:pt x="56" y="131"/>
                  </a:moveTo>
                  <a:cubicBezTo>
                    <a:pt x="74" y="131"/>
                    <a:pt x="92" y="123"/>
                    <a:pt x="105" y="110"/>
                  </a:cubicBezTo>
                  <a:cubicBezTo>
                    <a:pt x="105" y="83"/>
                    <a:pt x="105" y="83"/>
                    <a:pt x="105" y="83"/>
                  </a:cubicBezTo>
                  <a:cubicBezTo>
                    <a:pt x="95" y="81"/>
                    <a:pt x="80" y="79"/>
                    <a:pt x="68" y="79"/>
                  </a:cubicBezTo>
                  <a:cubicBezTo>
                    <a:pt x="47" y="79"/>
                    <a:pt x="25" y="85"/>
                    <a:pt x="25" y="106"/>
                  </a:cubicBezTo>
                  <a:cubicBezTo>
                    <a:pt x="25" y="123"/>
                    <a:pt x="40" y="131"/>
                    <a:pt x="56" y="1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Muller Medium"/>
                <a:cs typeface="+mn-cs"/>
              </a:endParaRPr>
            </a:p>
          </p:txBody>
        </p:sp>
        <p:sp>
          <p:nvSpPr>
            <p:cNvPr id="22" name="Freeform 21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2284" y="373"/>
              <a:ext cx="18" cy="31"/>
            </a:xfrm>
            <a:custGeom>
              <a:avLst/>
              <a:gdLst>
                <a:gd name="T0" fmla="*/ 51 w 114"/>
                <a:gd name="T1" fmla="*/ 0 h 198"/>
                <a:gd name="T2" fmla="*/ 51 w 114"/>
                <a:gd name="T3" fmla="*/ 51 h 198"/>
                <a:gd name="T4" fmla="*/ 108 w 114"/>
                <a:gd name="T5" fmla="*/ 51 h 198"/>
                <a:gd name="T6" fmla="*/ 108 w 114"/>
                <a:gd name="T7" fmla="*/ 73 h 198"/>
                <a:gd name="T8" fmla="*/ 51 w 114"/>
                <a:gd name="T9" fmla="*/ 73 h 198"/>
                <a:gd name="T10" fmla="*/ 51 w 114"/>
                <a:gd name="T11" fmla="*/ 147 h 198"/>
                <a:gd name="T12" fmla="*/ 82 w 114"/>
                <a:gd name="T13" fmla="*/ 176 h 198"/>
                <a:gd name="T14" fmla="*/ 114 w 114"/>
                <a:gd name="T15" fmla="*/ 169 h 198"/>
                <a:gd name="T16" fmla="*/ 114 w 114"/>
                <a:gd name="T17" fmla="*/ 191 h 198"/>
                <a:gd name="T18" fmla="*/ 75 w 114"/>
                <a:gd name="T19" fmla="*/ 198 h 198"/>
                <a:gd name="T20" fmla="*/ 27 w 114"/>
                <a:gd name="T21" fmla="*/ 151 h 198"/>
                <a:gd name="T22" fmla="*/ 27 w 114"/>
                <a:gd name="T23" fmla="*/ 73 h 198"/>
                <a:gd name="T24" fmla="*/ 0 w 114"/>
                <a:gd name="T25" fmla="*/ 73 h 198"/>
                <a:gd name="T26" fmla="*/ 0 w 114"/>
                <a:gd name="T27" fmla="*/ 51 h 198"/>
                <a:gd name="T28" fmla="*/ 27 w 114"/>
                <a:gd name="T29" fmla="*/ 51 h 198"/>
                <a:gd name="T30" fmla="*/ 27 w 114"/>
                <a:gd name="T31" fmla="*/ 6 h 198"/>
                <a:gd name="T32" fmla="*/ 51 w 114"/>
                <a:gd name="T33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4" h="198">
                  <a:moveTo>
                    <a:pt x="51" y="0"/>
                  </a:moveTo>
                  <a:cubicBezTo>
                    <a:pt x="51" y="51"/>
                    <a:pt x="51" y="51"/>
                    <a:pt x="51" y="51"/>
                  </a:cubicBezTo>
                  <a:cubicBezTo>
                    <a:pt x="108" y="51"/>
                    <a:pt x="108" y="51"/>
                    <a:pt x="108" y="51"/>
                  </a:cubicBezTo>
                  <a:cubicBezTo>
                    <a:pt x="108" y="73"/>
                    <a:pt x="108" y="73"/>
                    <a:pt x="108" y="73"/>
                  </a:cubicBezTo>
                  <a:cubicBezTo>
                    <a:pt x="51" y="73"/>
                    <a:pt x="51" y="73"/>
                    <a:pt x="51" y="73"/>
                  </a:cubicBezTo>
                  <a:cubicBezTo>
                    <a:pt x="51" y="147"/>
                    <a:pt x="51" y="147"/>
                    <a:pt x="51" y="147"/>
                  </a:cubicBezTo>
                  <a:cubicBezTo>
                    <a:pt x="51" y="169"/>
                    <a:pt x="61" y="176"/>
                    <a:pt x="82" y="176"/>
                  </a:cubicBezTo>
                  <a:cubicBezTo>
                    <a:pt x="93" y="176"/>
                    <a:pt x="104" y="173"/>
                    <a:pt x="114" y="169"/>
                  </a:cubicBezTo>
                  <a:cubicBezTo>
                    <a:pt x="114" y="191"/>
                    <a:pt x="114" y="191"/>
                    <a:pt x="114" y="191"/>
                  </a:cubicBezTo>
                  <a:cubicBezTo>
                    <a:pt x="103" y="195"/>
                    <a:pt x="89" y="198"/>
                    <a:pt x="75" y="198"/>
                  </a:cubicBezTo>
                  <a:cubicBezTo>
                    <a:pt x="47" y="198"/>
                    <a:pt x="27" y="183"/>
                    <a:pt x="27" y="151"/>
                  </a:cubicBezTo>
                  <a:cubicBezTo>
                    <a:pt x="27" y="73"/>
                    <a:pt x="27" y="73"/>
                    <a:pt x="27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27" y="51"/>
                    <a:pt x="27" y="51"/>
                    <a:pt x="27" y="51"/>
                  </a:cubicBezTo>
                  <a:cubicBezTo>
                    <a:pt x="27" y="6"/>
                    <a:pt x="27" y="6"/>
                    <a:pt x="27" y="6"/>
                  </a:cubicBezTo>
                  <a:lnTo>
                    <a:pt x="5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Muller Medium"/>
                <a:cs typeface="+mn-cs"/>
              </a:endParaRPr>
            </a:p>
          </p:txBody>
        </p:sp>
        <p:sp>
          <p:nvSpPr>
            <p:cNvPr id="23" name="Freeform 22">
              <a:extLst>
                <a:ext uri="{FF2B5EF4-FFF2-40B4-BE49-F238E27FC236}"/>
              </a:extLst>
            </p:cNvPr>
            <p:cNvSpPr>
              <a:spLocks noEditPoints="1"/>
            </p:cNvSpPr>
            <p:nvPr/>
          </p:nvSpPr>
          <p:spPr bwMode="auto">
            <a:xfrm>
              <a:off x="2311" y="371"/>
              <a:ext cx="5" cy="33"/>
            </a:xfrm>
            <a:custGeom>
              <a:avLst/>
              <a:gdLst>
                <a:gd name="T0" fmla="*/ 16 w 31"/>
                <a:gd name="T1" fmla="*/ 31 h 206"/>
                <a:gd name="T2" fmla="*/ 0 w 31"/>
                <a:gd name="T3" fmla="*/ 16 h 206"/>
                <a:gd name="T4" fmla="*/ 16 w 31"/>
                <a:gd name="T5" fmla="*/ 0 h 206"/>
                <a:gd name="T6" fmla="*/ 31 w 31"/>
                <a:gd name="T7" fmla="*/ 16 h 206"/>
                <a:gd name="T8" fmla="*/ 16 w 31"/>
                <a:gd name="T9" fmla="*/ 31 h 206"/>
                <a:gd name="T10" fmla="*/ 4 w 31"/>
                <a:gd name="T11" fmla="*/ 206 h 206"/>
                <a:gd name="T12" fmla="*/ 4 w 31"/>
                <a:gd name="T13" fmla="*/ 62 h 206"/>
                <a:gd name="T14" fmla="*/ 28 w 31"/>
                <a:gd name="T15" fmla="*/ 62 h 206"/>
                <a:gd name="T16" fmla="*/ 28 w 31"/>
                <a:gd name="T17" fmla="*/ 206 h 206"/>
                <a:gd name="T18" fmla="*/ 4 w 31"/>
                <a:gd name="T19" fmla="*/ 206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" h="206">
                  <a:moveTo>
                    <a:pt x="16" y="31"/>
                  </a:moveTo>
                  <a:cubicBezTo>
                    <a:pt x="7" y="31"/>
                    <a:pt x="0" y="26"/>
                    <a:pt x="0" y="16"/>
                  </a:cubicBezTo>
                  <a:cubicBezTo>
                    <a:pt x="0" y="6"/>
                    <a:pt x="7" y="0"/>
                    <a:pt x="16" y="0"/>
                  </a:cubicBezTo>
                  <a:cubicBezTo>
                    <a:pt x="24" y="0"/>
                    <a:pt x="31" y="6"/>
                    <a:pt x="31" y="16"/>
                  </a:cubicBezTo>
                  <a:cubicBezTo>
                    <a:pt x="31" y="26"/>
                    <a:pt x="24" y="31"/>
                    <a:pt x="16" y="31"/>
                  </a:cubicBezTo>
                  <a:close/>
                  <a:moveTo>
                    <a:pt x="4" y="206"/>
                  </a:moveTo>
                  <a:cubicBezTo>
                    <a:pt x="4" y="62"/>
                    <a:pt x="4" y="62"/>
                    <a:pt x="4" y="62"/>
                  </a:cubicBezTo>
                  <a:cubicBezTo>
                    <a:pt x="28" y="62"/>
                    <a:pt x="28" y="62"/>
                    <a:pt x="28" y="62"/>
                  </a:cubicBezTo>
                  <a:cubicBezTo>
                    <a:pt x="28" y="206"/>
                    <a:pt x="28" y="206"/>
                    <a:pt x="28" y="206"/>
                  </a:cubicBezTo>
                  <a:lnTo>
                    <a:pt x="4" y="20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Muller Medium"/>
                <a:cs typeface="+mn-cs"/>
              </a:endParaRPr>
            </a:p>
          </p:txBody>
        </p:sp>
        <p:sp>
          <p:nvSpPr>
            <p:cNvPr id="24" name="Freeform 23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2325" y="381"/>
              <a:ext cx="24" cy="23"/>
            </a:xfrm>
            <a:custGeom>
              <a:avLst/>
              <a:gdLst>
                <a:gd name="T0" fmla="*/ 24 w 24"/>
                <a:gd name="T1" fmla="*/ 0 h 23"/>
                <a:gd name="T2" fmla="*/ 14 w 24"/>
                <a:gd name="T3" fmla="*/ 23 h 23"/>
                <a:gd name="T4" fmla="*/ 10 w 24"/>
                <a:gd name="T5" fmla="*/ 23 h 23"/>
                <a:gd name="T6" fmla="*/ 0 w 24"/>
                <a:gd name="T7" fmla="*/ 0 h 23"/>
                <a:gd name="T8" fmla="*/ 4 w 24"/>
                <a:gd name="T9" fmla="*/ 0 h 23"/>
                <a:gd name="T10" fmla="*/ 12 w 24"/>
                <a:gd name="T11" fmla="*/ 18 h 23"/>
                <a:gd name="T12" fmla="*/ 20 w 24"/>
                <a:gd name="T13" fmla="*/ 0 h 23"/>
                <a:gd name="T14" fmla="*/ 24 w 24"/>
                <a:gd name="T1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23">
                  <a:moveTo>
                    <a:pt x="24" y="0"/>
                  </a:moveTo>
                  <a:lnTo>
                    <a:pt x="14" y="23"/>
                  </a:lnTo>
                  <a:lnTo>
                    <a:pt x="10" y="23"/>
                  </a:lnTo>
                  <a:lnTo>
                    <a:pt x="0" y="0"/>
                  </a:lnTo>
                  <a:lnTo>
                    <a:pt x="4" y="0"/>
                  </a:lnTo>
                  <a:lnTo>
                    <a:pt x="12" y="18"/>
                  </a:lnTo>
                  <a:lnTo>
                    <a:pt x="20" y="0"/>
                  </a:lnTo>
                  <a:lnTo>
                    <a:pt x="2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Muller Medium"/>
                <a:cs typeface="+mn-cs"/>
              </a:endParaRPr>
            </a:p>
          </p:txBody>
        </p:sp>
        <p:sp>
          <p:nvSpPr>
            <p:cNvPr id="25" name="Freeform 24">
              <a:extLst>
                <a:ext uri="{FF2B5EF4-FFF2-40B4-BE49-F238E27FC236}"/>
              </a:extLst>
            </p:cNvPr>
            <p:cNvSpPr>
              <a:spLocks noEditPoints="1"/>
            </p:cNvSpPr>
            <p:nvPr/>
          </p:nvSpPr>
          <p:spPr bwMode="auto">
            <a:xfrm>
              <a:off x="2356" y="380"/>
              <a:ext cx="24" cy="24"/>
            </a:xfrm>
            <a:custGeom>
              <a:avLst/>
              <a:gdLst>
                <a:gd name="T0" fmla="*/ 72 w 148"/>
                <a:gd name="T1" fmla="*/ 0 h 151"/>
                <a:gd name="T2" fmla="*/ 139 w 148"/>
                <a:gd name="T3" fmla="*/ 86 h 151"/>
                <a:gd name="T4" fmla="*/ 24 w 148"/>
                <a:gd name="T5" fmla="*/ 86 h 151"/>
                <a:gd name="T6" fmla="*/ 84 w 148"/>
                <a:gd name="T7" fmla="*/ 129 h 151"/>
                <a:gd name="T8" fmla="*/ 131 w 148"/>
                <a:gd name="T9" fmla="*/ 117 h 151"/>
                <a:gd name="T10" fmla="*/ 131 w 148"/>
                <a:gd name="T11" fmla="*/ 141 h 151"/>
                <a:gd name="T12" fmla="*/ 80 w 148"/>
                <a:gd name="T13" fmla="*/ 151 h 151"/>
                <a:gd name="T14" fmla="*/ 0 w 148"/>
                <a:gd name="T15" fmla="*/ 76 h 151"/>
                <a:gd name="T16" fmla="*/ 72 w 148"/>
                <a:gd name="T17" fmla="*/ 0 h 151"/>
                <a:gd name="T18" fmla="*/ 74 w 148"/>
                <a:gd name="T19" fmla="*/ 22 h 151"/>
                <a:gd name="T20" fmla="*/ 24 w 148"/>
                <a:gd name="T21" fmla="*/ 65 h 151"/>
                <a:gd name="T22" fmla="*/ 118 w 148"/>
                <a:gd name="T23" fmla="*/ 65 h 151"/>
                <a:gd name="T24" fmla="*/ 74 w 148"/>
                <a:gd name="T25" fmla="*/ 22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8" h="151">
                  <a:moveTo>
                    <a:pt x="72" y="0"/>
                  </a:moveTo>
                  <a:cubicBezTo>
                    <a:pt x="128" y="0"/>
                    <a:pt x="148" y="45"/>
                    <a:pt x="139" y="86"/>
                  </a:cubicBezTo>
                  <a:cubicBezTo>
                    <a:pt x="24" y="86"/>
                    <a:pt x="24" y="86"/>
                    <a:pt x="24" y="86"/>
                  </a:cubicBezTo>
                  <a:cubicBezTo>
                    <a:pt x="27" y="116"/>
                    <a:pt x="55" y="129"/>
                    <a:pt x="84" y="129"/>
                  </a:cubicBezTo>
                  <a:cubicBezTo>
                    <a:pt x="102" y="129"/>
                    <a:pt x="119" y="124"/>
                    <a:pt x="131" y="117"/>
                  </a:cubicBezTo>
                  <a:cubicBezTo>
                    <a:pt x="131" y="141"/>
                    <a:pt x="131" y="141"/>
                    <a:pt x="131" y="141"/>
                  </a:cubicBezTo>
                  <a:cubicBezTo>
                    <a:pt x="118" y="148"/>
                    <a:pt x="99" y="151"/>
                    <a:pt x="80" y="151"/>
                  </a:cubicBezTo>
                  <a:cubicBezTo>
                    <a:pt x="38" y="151"/>
                    <a:pt x="0" y="127"/>
                    <a:pt x="0" y="76"/>
                  </a:cubicBezTo>
                  <a:cubicBezTo>
                    <a:pt x="0" y="25"/>
                    <a:pt x="38" y="0"/>
                    <a:pt x="72" y="0"/>
                  </a:cubicBezTo>
                  <a:close/>
                  <a:moveTo>
                    <a:pt x="74" y="22"/>
                  </a:moveTo>
                  <a:cubicBezTo>
                    <a:pt x="49" y="22"/>
                    <a:pt x="26" y="37"/>
                    <a:pt x="24" y="65"/>
                  </a:cubicBezTo>
                  <a:cubicBezTo>
                    <a:pt x="118" y="65"/>
                    <a:pt x="118" y="65"/>
                    <a:pt x="118" y="65"/>
                  </a:cubicBezTo>
                  <a:cubicBezTo>
                    <a:pt x="120" y="50"/>
                    <a:pt x="110" y="22"/>
                    <a:pt x="74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Muller Medium"/>
                <a:cs typeface="+mn-cs"/>
              </a:endParaRPr>
            </a:p>
          </p:txBody>
        </p:sp>
        <p:sp>
          <p:nvSpPr>
            <p:cNvPr id="26" name="Freeform 25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2405" y="380"/>
              <a:ext cx="18" cy="24"/>
            </a:xfrm>
            <a:custGeom>
              <a:avLst/>
              <a:gdLst>
                <a:gd name="T0" fmla="*/ 55 w 116"/>
                <a:gd name="T1" fmla="*/ 0 h 151"/>
                <a:gd name="T2" fmla="*/ 106 w 116"/>
                <a:gd name="T3" fmla="*/ 12 h 151"/>
                <a:gd name="T4" fmla="*/ 106 w 116"/>
                <a:gd name="T5" fmla="*/ 35 h 151"/>
                <a:gd name="T6" fmla="*/ 56 w 116"/>
                <a:gd name="T7" fmla="*/ 22 h 151"/>
                <a:gd name="T8" fmla="*/ 24 w 116"/>
                <a:gd name="T9" fmla="*/ 41 h 151"/>
                <a:gd name="T10" fmla="*/ 116 w 116"/>
                <a:gd name="T11" fmla="*/ 111 h 151"/>
                <a:gd name="T12" fmla="*/ 56 w 116"/>
                <a:gd name="T13" fmla="*/ 151 h 151"/>
                <a:gd name="T14" fmla="*/ 1 w 116"/>
                <a:gd name="T15" fmla="*/ 137 h 151"/>
                <a:gd name="T16" fmla="*/ 1 w 116"/>
                <a:gd name="T17" fmla="*/ 114 h 151"/>
                <a:gd name="T18" fmla="*/ 55 w 116"/>
                <a:gd name="T19" fmla="*/ 129 h 151"/>
                <a:gd name="T20" fmla="*/ 92 w 116"/>
                <a:gd name="T21" fmla="*/ 111 h 151"/>
                <a:gd name="T22" fmla="*/ 0 w 116"/>
                <a:gd name="T23" fmla="*/ 41 h 151"/>
                <a:gd name="T24" fmla="*/ 55 w 116"/>
                <a:gd name="T25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6" h="151">
                  <a:moveTo>
                    <a:pt x="55" y="0"/>
                  </a:moveTo>
                  <a:cubicBezTo>
                    <a:pt x="74" y="0"/>
                    <a:pt x="92" y="5"/>
                    <a:pt x="106" y="12"/>
                  </a:cubicBezTo>
                  <a:cubicBezTo>
                    <a:pt x="106" y="35"/>
                    <a:pt x="106" y="35"/>
                    <a:pt x="106" y="35"/>
                  </a:cubicBezTo>
                  <a:cubicBezTo>
                    <a:pt x="94" y="27"/>
                    <a:pt x="74" y="22"/>
                    <a:pt x="56" y="22"/>
                  </a:cubicBezTo>
                  <a:cubicBezTo>
                    <a:pt x="41" y="22"/>
                    <a:pt x="24" y="27"/>
                    <a:pt x="24" y="41"/>
                  </a:cubicBezTo>
                  <a:cubicBezTo>
                    <a:pt x="24" y="72"/>
                    <a:pt x="116" y="59"/>
                    <a:pt x="116" y="111"/>
                  </a:cubicBezTo>
                  <a:cubicBezTo>
                    <a:pt x="116" y="141"/>
                    <a:pt x="88" y="151"/>
                    <a:pt x="56" y="151"/>
                  </a:cubicBezTo>
                  <a:cubicBezTo>
                    <a:pt x="36" y="151"/>
                    <a:pt x="14" y="146"/>
                    <a:pt x="1" y="137"/>
                  </a:cubicBezTo>
                  <a:cubicBezTo>
                    <a:pt x="1" y="114"/>
                    <a:pt x="1" y="114"/>
                    <a:pt x="1" y="114"/>
                  </a:cubicBezTo>
                  <a:cubicBezTo>
                    <a:pt x="15" y="124"/>
                    <a:pt x="37" y="129"/>
                    <a:pt x="55" y="129"/>
                  </a:cubicBezTo>
                  <a:cubicBezTo>
                    <a:pt x="76" y="129"/>
                    <a:pt x="92" y="126"/>
                    <a:pt x="92" y="111"/>
                  </a:cubicBezTo>
                  <a:cubicBezTo>
                    <a:pt x="92" y="81"/>
                    <a:pt x="0" y="93"/>
                    <a:pt x="0" y="41"/>
                  </a:cubicBezTo>
                  <a:cubicBezTo>
                    <a:pt x="0" y="12"/>
                    <a:pt x="28" y="0"/>
                    <a:pt x="5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Muller Medium"/>
                <a:cs typeface="+mn-cs"/>
              </a:endParaRPr>
            </a:p>
          </p:txBody>
        </p:sp>
        <p:sp>
          <p:nvSpPr>
            <p:cNvPr id="27" name="Freeform 26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2432" y="380"/>
              <a:ext cx="19" cy="24"/>
            </a:xfrm>
            <a:custGeom>
              <a:avLst/>
              <a:gdLst>
                <a:gd name="T0" fmla="*/ 78 w 124"/>
                <a:gd name="T1" fmla="*/ 0 h 151"/>
                <a:gd name="T2" fmla="*/ 122 w 124"/>
                <a:gd name="T3" fmla="*/ 12 h 151"/>
                <a:gd name="T4" fmla="*/ 122 w 124"/>
                <a:gd name="T5" fmla="*/ 35 h 151"/>
                <a:gd name="T6" fmla="*/ 81 w 124"/>
                <a:gd name="T7" fmla="*/ 22 h 151"/>
                <a:gd name="T8" fmla="*/ 24 w 124"/>
                <a:gd name="T9" fmla="*/ 76 h 151"/>
                <a:gd name="T10" fmla="*/ 80 w 124"/>
                <a:gd name="T11" fmla="*/ 129 h 151"/>
                <a:gd name="T12" fmla="*/ 124 w 124"/>
                <a:gd name="T13" fmla="*/ 117 h 151"/>
                <a:gd name="T14" fmla="*/ 124 w 124"/>
                <a:gd name="T15" fmla="*/ 141 h 151"/>
                <a:gd name="T16" fmla="*/ 77 w 124"/>
                <a:gd name="T17" fmla="*/ 151 h 151"/>
                <a:gd name="T18" fmla="*/ 0 w 124"/>
                <a:gd name="T19" fmla="*/ 76 h 151"/>
                <a:gd name="T20" fmla="*/ 78 w 124"/>
                <a:gd name="T21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4" h="151">
                  <a:moveTo>
                    <a:pt x="78" y="0"/>
                  </a:moveTo>
                  <a:cubicBezTo>
                    <a:pt x="94" y="0"/>
                    <a:pt x="110" y="4"/>
                    <a:pt x="122" y="12"/>
                  </a:cubicBezTo>
                  <a:cubicBezTo>
                    <a:pt x="122" y="35"/>
                    <a:pt x="122" y="35"/>
                    <a:pt x="122" y="35"/>
                  </a:cubicBezTo>
                  <a:cubicBezTo>
                    <a:pt x="112" y="27"/>
                    <a:pt x="96" y="22"/>
                    <a:pt x="81" y="22"/>
                  </a:cubicBezTo>
                  <a:cubicBezTo>
                    <a:pt x="53" y="22"/>
                    <a:pt x="24" y="38"/>
                    <a:pt x="24" y="76"/>
                  </a:cubicBezTo>
                  <a:cubicBezTo>
                    <a:pt x="24" y="113"/>
                    <a:pt x="52" y="129"/>
                    <a:pt x="80" y="129"/>
                  </a:cubicBezTo>
                  <a:cubicBezTo>
                    <a:pt x="96" y="129"/>
                    <a:pt x="112" y="125"/>
                    <a:pt x="124" y="117"/>
                  </a:cubicBezTo>
                  <a:cubicBezTo>
                    <a:pt x="124" y="141"/>
                    <a:pt x="124" y="141"/>
                    <a:pt x="124" y="141"/>
                  </a:cubicBezTo>
                  <a:cubicBezTo>
                    <a:pt x="110" y="148"/>
                    <a:pt x="95" y="151"/>
                    <a:pt x="77" y="151"/>
                  </a:cubicBezTo>
                  <a:cubicBezTo>
                    <a:pt x="39" y="151"/>
                    <a:pt x="0" y="128"/>
                    <a:pt x="0" y="76"/>
                  </a:cubicBezTo>
                  <a:cubicBezTo>
                    <a:pt x="0" y="24"/>
                    <a:pt x="40" y="0"/>
                    <a:pt x="7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Muller Medium"/>
                <a:cs typeface="+mn-cs"/>
              </a:endParaRPr>
            </a:p>
          </p:txBody>
        </p:sp>
        <p:sp>
          <p:nvSpPr>
            <p:cNvPr id="28" name="Freeform 27">
              <a:extLst>
                <a:ext uri="{FF2B5EF4-FFF2-40B4-BE49-F238E27FC236}"/>
              </a:extLst>
            </p:cNvPr>
            <p:cNvSpPr>
              <a:spLocks noEditPoints="1"/>
            </p:cNvSpPr>
            <p:nvPr/>
          </p:nvSpPr>
          <p:spPr bwMode="auto">
            <a:xfrm>
              <a:off x="2462" y="371"/>
              <a:ext cx="5" cy="33"/>
            </a:xfrm>
            <a:custGeom>
              <a:avLst/>
              <a:gdLst>
                <a:gd name="T0" fmla="*/ 16 w 32"/>
                <a:gd name="T1" fmla="*/ 31 h 206"/>
                <a:gd name="T2" fmla="*/ 0 w 32"/>
                <a:gd name="T3" fmla="*/ 16 h 206"/>
                <a:gd name="T4" fmla="*/ 16 w 32"/>
                <a:gd name="T5" fmla="*/ 0 h 206"/>
                <a:gd name="T6" fmla="*/ 32 w 32"/>
                <a:gd name="T7" fmla="*/ 16 h 206"/>
                <a:gd name="T8" fmla="*/ 16 w 32"/>
                <a:gd name="T9" fmla="*/ 31 h 206"/>
                <a:gd name="T10" fmla="*/ 4 w 32"/>
                <a:gd name="T11" fmla="*/ 206 h 206"/>
                <a:gd name="T12" fmla="*/ 4 w 32"/>
                <a:gd name="T13" fmla="*/ 62 h 206"/>
                <a:gd name="T14" fmla="*/ 28 w 32"/>
                <a:gd name="T15" fmla="*/ 62 h 206"/>
                <a:gd name="T16" fmla="*/ 28 w 32"/>
                <a:gd name="T17" fmla="*/ 206 h 206"/>
                <a:gd name="T18" fmla="*/ 4 w 32"/>
                <a:gd name="T19" fmla="*/ 206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" h="206">
                  <a:moveTo>
                    <a:pt x="16" y="31"/>
                  </a:moveTo>
                  <a:cubicBezTo>
                    <a:pt x="8" y="31"/>
                    <a:pt x="0" y="26"/>
                    <a:pt x="0" y="16"/>
                  </a:cubicBezTo>
                  <a:cubicBezTo>
                    <a:pt x="0" y="6"/>
                    <a:pt x="8" y="0"/>
                    <a:pt x="16" y="0"/>
                  </a:cubicBezTo>
                  <a:cubicBezTo>
                    <a:pt x="24" y="0"/>
                    <a:pt x="32" y="6"/>
                    <a:pt x="32" y="16"/>
                  </a:cubicBezTo>
                  <a:cubicBezTo>
                    <a:pt x="32" y="26"/>
                    <a:pt x="24" y="31"/>
                    <a:pt x="16" y="31"/>
                  </a:cubicBezTo>
                  <a:close/>
                  <a:moveTo>
                    <a:pt x="4" y="206"/>
                  </a:moveTo>
                  <a:cubicBezTo>
                    <a:pt x="4" y="62"/>
                    <a:pt x="4" y="62"/>
                    <a:pt x="4" y="62"/>
                  </a:cubicBezTo>
                  <a:cubicBezTo>
                    <a:pt x="28" y="62"/>
                    <a:pt x="28" y="62"/>
                    <a:pt x="28" y="62"/>
                  </a:cubicBezTo>
                  <a:cubicBezTo>
                    <a:pt x="28" y="206"/>
                    <a:pt x="28" y="206"/>
                    <a:pt x="28" y="206"/>
                  </a:cubicBezTo>
                  <a:lnTo>
                    <a:pt x="4" y="20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Muller Medium"/>
                <a:cs typeface="+mn-cs"/>
              </a:endParaRPr>
            </a:p>
          </p:txBody>
        </p:sp>
        <p:sp>
          <p:nvSpPr>
            <p:cNvPr id="29" name="Freeform 28">
              <a:extLst>
                <a:ext uri="{FF2B5EF4-FFF2-40B4-BE49-F238E27FC236}"/>
              </a:extLst>
            </p:cNvPr>
            <p:cNvSpPr>
              <a:spLocks noEditPoints="1"/>
            </p:cNvSpPr>
            <p:nvPr/>
          </p:nvSpPr>
          <p:spPr bwMode="auto">
            <a:xfrm>
              <a:off x="2477" y="380"/>
              <a:ext cx="23" cy="24"/>
            </a:xfrm>
            <a:custGeom>
              <a:avLst/>
              <a:gdLst>
                <a:gd name="T0" fmla="*/ 71 w 147"/>
                <a:gd name="T1" fmla="*/ 0 h 151"/>
                <a:gd name="T2" fmla="*/ 138 w 147"/>
                <a:gd name="T3" fmla="*/ 86 h 151"/>
                <a:gd name="T4" fmla="*/ 24 w 147"/>
                <a:gd name="T5" fmla="*/ 86 h 151"/>
                <a:gd name="T6" fmla="*/ 83 w 147"/>
                <a:gd name="T7" fmla="*/ 129 h 151"/>
                <a:gd name="T8" fmla="*/ 130 w 147"/>
                <a:gd name="T9" fmla="*/ 117 h 151"/>
                <a:gd name="T10" fmla="*/ 130 w 147"/>
                <a:gd name="T11" fmla="*/ 141 h 151"/>
                <a:gd name="T12" fmla="*/ 79 w 147"/>
                <a:gd name="T13" fmla="*/ 151 h 151"/>
                <a:gd name="T14" fmla="*/ 0 w 147"/>
                <a:gd name="T15" fmla="*/ 76 h 151"/>
                <a:gd name="T16" fmla="*/ 71 w 147"/>
                <a:gd name="T17" fmla="*/ 0 h 151"/>
                <a:gd name="T18" fmla="*/ 73 w 147"/>
                <a:gd name="T19" fmla="*/ 22 h 151"/>
                <a:gd name="T20" fmla="*/ 24 w 147"/>
                <a:gd name="T21" fmla="*/ 65 h 151"/>
                <a:gd name="T22" fmla="*/ 117 w 147"/>
                <a:gd name="T23" fmla="*/ 65 h 151"/>
                <a:gd name="T24" fmla="*/ 73 w 147"/>
                <a:gd name="T25" fmla="*/ 22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151">
                  <a:moveTo>
                    <a:pt x="71" y="0"/>
                  </a:moveTo>
                  <a:cubicBezTo>
                    <a:pt x="127" y="0"/>
                    <a:pt x="147" y="45"/>
                    <a:pt x="138" y="86"/>
                  </a:cubicBezTo>
                  <a:cubicBezTo>
                    <a:pt x="24" y="86"/>
                    <a:pt x="24" y="86"/>
                    <a:pt x="24" y="86"/>
                  </a:cubicBezTo>
                  <a:cubicBezTo>
                    <a:pt x="27" y="116"/>
                    <a:pt x="54" y="129"/>
                    <a:pt x="83" y="129"/>
                  </a:cubicBezTo>
                  <a:cubicBezTo>
                    <a:pt x="101" y="129"/>
                    <a:pt x="118" y="124"/>
                    <a:pt x="130" y="117"/>
                  </a:cubicBezTo>
                  <a:cubicBezTo>
                    <a:pt x="130" y="141"/>
                    <a:pt x="130" y="141"/>
                    <a:pt x="130" y="141"/>
                  </a:cubicBezTo>
                  <a:cubicBezTo>
                    <a:pt x="117" y="148"/>
                    <a:pt x="98" y="151"/>
                    <a:pt x="79" y="151"/>
                  </a:cubicBezTo>
                  <a:cubicBezTo>
                    <a:pt x="37" y="151"/>
                    <a:pt x="0" y="127"/>
                    <a:pt x="0" y="76"/>
                  </a:cubicBezTo>
                  <a:cubicBezTo>
                    <a:pt x="0" y="25"/>
                    <a:pt x="37" y="0"/>
                    <a:pt x="71" y="0"/>
                  </a:cubicBezTo>
                  <a:close/>
                  <a:moveTo>
                    <a:pt x="73" y="22"/>
                  </a:moveTo>
                  <a:cubicBezTo>
                    <a:pt x="48" y="22"/>
                    <a:pt x="25" y="37"/>
                    <a:pt x="24" y="65"/>
                  </a:cubicBezTo>
                  <a:cubicBezTo>
                    <a:pt x="117" y="65"/>
                    <a:pt x="117" y="65"/>
                    <a:pt x="117" y="65"/>
                  </a:cubicBezTo>
                  <a:cubicBezTo>
                    <a:pt x="119" y="50"/>
                    <a:pt x="109" y="22"/>
                    <a:pt x="73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Muller Medium"/>
                <a:cs typeface="+mn-cs"/>
              </a:endParaRPr>
            </a:p>
          </p:txBody>
        </p:sp>
        <p:sp>
          <p:nvSpPr>
            <p:cNvPr id="30" name="Freeform 29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2510" y="380"/>
              <a:ext cx="21" cy="24"/>
            </a:xfrm>
            <a:custGeom>
              <a:avLst/>
              <a:gdLst>
                <a:gd name="T0" fmla="*/ 73 w 133"/>
                <a:gd name="T1" fmla="*/ 0 h 148"/>
                <a:gd name="T2" fmla="*/ 133 w 133"/>
                <a:gd name="T3" fmla="*/ 59 h 148"/>
                <a:gd name="T4" fmla="*/ 133 w 133"/>
                <a:gd name="T5" fmla="*/ 148 h 148"/>
                <a:gd name="T6" fmla="*/ 109 w 133"/>
                <a:gd name="T7" fmla="*/ 148 h 148"/>
                <a:gd name="T8" fmla="*/ 109 w 133"/>
                <a:gd name="T9" fmla="*/ 62 h 148"/>
                <a:gd name="T10" fmla="*/ 70 w 133"/>
                <a:gd name="T11" fmla="*/ 22 h 148"/>
                <a:gd name="T12" fmla="*/ 24 w 133"/>
                <a:gd name="T13" fmla="*/ 51 h 148"/>
                <a:gd name="T14" fmla="*/ 24 w 133"/>
                <a:gd name="T15" fmla="*/ 148 h 148"/>
                <a:gd name="T16" fmla="*/ 0 w 133"/>
                <a:gd name="T17" fmla="*/ 148 h 148"/>
                <a:gd name="T18" fmla="*/ 0 w 133"/>
                <a:gd name="T19" fmla="*/ 4 h 148"/>
                <a:gd name="T20" fmla="*/ 21 w 133"/>
                <a:gd name="T21" fmla="*/ 4 h 148"/>
                <a:gd name="T22" fmla="*/ 21 w 133"/>
                <a:gd name="T23" fmla="*/ 25 h 148"/>
                <a:gd name="T24" fmla="*/ 73 w 133"/>
                <a:gd name="T25" fmla="*/ 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3" h="148">
                  <a:moveTo>
                    <a:pt x="73" y="0"/>
                  </a:moveTo>
                  <a:cubicBezTo>
                    <a:pt x="108" y="0"/>
                    <a:pt x="133" y="24"/>
                    <a:pt x="133" y="59"/>
                  </a:cubicBezTo>
                  <a:cubicBezTo>
                    <a:pt x="133" y="148"/>
                    <a:pt x="133" y="148"/>
                    <a:pt x="133" y="148"/>
                  </a:cubicBezTo>
                  <a:cubicBezTo>
                    <a:pt x="109" y="148"/>
                    <a:pt x="109" y="148"/>
                    <a:pt x="109" y="148"/>
                  </a:cubicBezTo>
                  <a:cubicBezTo>
                    <a:pt x="109" y="62"/>
                    <a:pt x="109" y="62"/>
                    <a:pt x="109" y="62"/>
                  </a:cubicBezTo>
                  <a:cubicBezTo>
                    <a:pt x="109" y="35"/>
                    <a:pt x="93" y="22"/>
                    <a:pt x="70" y="22"/>
                  </a:cubicBezTo>
                  <a:cubicBezTo>
                    <a:pt x="49" y="22"/>
                    <a:pt x="33" y="37"/>
                    <a:pt x="24" y="51"/>
                  </a:cubicBezTo>
                  <a:cubicBezTo>
                    <a:pt x="24" y="148"/>
                    <a:pt x="24" y="148"/>
                    <a:pt x="24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31" y="12"/>
                    <a:pt x="50" y="0"/>
                    <a:pt x="7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Muller Medium"/>
                <a:cs typeface="+mn-cs"/>
              </a:endParaRPr>
            </a:p>
          </p:txBody>
        </p:sp>
        <p:sp>
          <p:nvSpPr>
            <p:cNvPr id="31" name="Freeform 30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2540" y="373"/>
              <a:ext cx="18" cy="31"/>
            </a:xfrm>
            <a:custGeom>
              <a:avLst/>
              <a:gdLst>
                <a:gd name="T0" fmla="*/ 51 w 113"/>
                <a:gd name="T1" fmla="*/ 0 h 198"/>
                <a:gd name="T2" fmla="*/ 51 w 113"/>
                <a:gd name="T3" fmla="*/ 51 h 198"/>
                <a:gd name="T4" fmla="*/ 108 w 113"/>
                <a:gd name="T5" fmla="*/ 51 h 198"/>
                <a:gd name="T6" fmla="*/ 108 w 113"/>
                <a:gd name="T7" fmla="*/ 73 h 198"/>
                <a:gd name="T8" fmla="*/ 51 w 113"/>
                <a:gd name="T9" fmla="*/ 73 h 198"/>
                <a:gd name="T10" fmla="*/ 51 w 113"/>
                <a:gd name="T11" fmla="*/ 147 h 198"/>
                <a:gd name="T12" fmla="*/ 82 w 113"/>
                <a:gd name="T13" fmla="*/ 176 h 198"/>
                <a:gd name="T14" fmla="*/ 113 w 113"/>
                <a:gd name="T15" fmla="*/ 169 h 198"/>
                <a:gd name="T16" fmla="*/ 113 w 113"/>
                <a:gd name="T17" fmla="*/ 191 h 198"/>
                <a:gd name="T18" fmla="*/ 75 w 113"/>
                <a:gd name="T19" fmla="*/ 198 h 198"/>
                <a:gd name="T20" fmla="*/ 27 w 113"/>
                <a:gd name="T21" fmla="*/ 151 h 198"/>
                <a:gd name="T22" fmla="*/ 27 w 113"/>
                <a:gd name="T23" fmla="*/ 73 h 198"/>
                <a:gd name="T24" fmla="*/ 0 w 113"/>
                <a:gd name="T25" fmla="*/ 73 h 198"/>
                <a:gd name="T26" fmla="*/ 0 w 113"/>
                <a:gd name="T27" fmla="*/ 51 h 198"/>
                <a:gd name="T28" fmla="*/ 27 w 113"/>
                <a:gd name="T29" fmla="*/ 51 h 198"/>
                <a:gd name="T30" fmla="*/ 27 w 113"/>
                <a:gd name="T31" fmla="*/ 6 h 198"/>
                <a:gd name="T32" fmla="*/ 51 w 113"/>
                <a:gd name="T33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3" h="198">
                  <a:moveTo>
                    <a:pt x="51" y="0"/>
                  </a:moveTo>
                  <a:cubicBezTo>
                    <a:pt x="51" y="51"/>
                    <a:pt x="51" y="51"/>
                    <a:pt x="51" y="51"/>
                  </a:cubicBezTo>
                  <a:cubicBezTo>
                    <a:pt x="108" y="51"/>
                    <a:pt x="108" y="51"/>
                    <a:pt x="108" y="51"/>
                  </a:cubicBezTo>
                  <a:cubicBezTo>
                    <a:pt x="108" y="73"/>
                    <a:pt x="108" y="73"/>
                    <a:pt x="108" y="73"/>
                  </a:cubicBezTo>
                  <a:cubicBezTo>
                    <a:pt x="51" y="73"/>
                    <a:pt x="51" y="73"/>
                    <a:pt x="51" y="73"/>
                  </a:cubicBezTo>
                  <a:cubicBezTo>
                    <a:pt x="51" y="147"/>
                    <a:pt x="51" y="147"/>
                    <a:pt x="51" y="147"/>
                  </a:cubicBezTo>
                  <a:cubicBezTo>
                    <a:pt x="51" y="169"/>
                    <a:pt x="61" y="176"/>
                    <a:pt x="82" y="176"/>
                  </a:cubicBezTo>
                  <a:cubicBezTo>
                    <a:pt x="93" y="176"/>
                    <a:pt x="104" y="173"/>
                    <a:pt x="113" y="169"/>
                  </a:cubicBezTo>
                  <a:cubicBezTo>
                    <a:pt x="113" y="191"/>
                    <a:pt x="113" y="191"/>
                    <a:pt x="113" y="191"/>
                  </a:cubicBezTo>
                  <a:cubicBezTo>
                    <a:pt x="103" y="195"/>
                    <a:pt x="89" y="198"/>
                    <a:pt x="75" y="198"/>
                  </a:cubicBezTo>
                  <a:cubicBezTo>
                    <a:pt x="47" y="198"/>
                    <a:pt x="27" y="183"/>
                    <a:pt x="27" y="151"/>
                  </a:cubicBezTo>
                  <a:cubicBezTo>
                    <a:pt x="27" y="73"/>
                    <a:pt x="27" y="73"/>
                    <a:pt x="27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27" y="51"/>
                    <a:pt x="27" y="51"/>
                    <a:pt x="27" y="51"/>
                  </a:cubicBezTo>
                  <a:cubicBezTo>
                    <a:pt x="27" y="6"/>
                    <a:pt x="27" y="6"/>
                    <a:pt x="27" y="6"/>
                  </a:cubicBezTo>
                  <a:lnTo>
                    <a:pt x="5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Muller Medium"/>
                <a:cs typeface="+mn-cs"/>
              </a:endParaRPr>
            </a:p>
          </p:txBody>
        </p:sp>
        <p:sp>
          <p:nvSpPr>
            <p:cNvPr id="32" name="Freeform 31">
              <a:extLst>
                <a:ext uri="{FF2B5EF4-FFF2-40B4-BE49-F238E27FC236}"/>
              </a:extLst>
            </p:cNvPr>
            <p:cNvSpPr>
              <a:spLocks noEditPoints="1"/>
            </p:cNvSpPr>
            <p:nvPr/>
          </p:nvSpPr>
          <p:spPr bwMode="auto">
            <a:xfrm>
              <a:off x="2567" y="371"/>
              <a:ext cx="5" cy="33"/>
            </a:xfrm>
            <a:custGeom>
              <a:avLst/>
              <a:gdLst>
                <a:gd name="T0" fmla="*/ 16 w 31"/>
                <a:gd name="T1" fmla="*/ 31 h 206"/>
                <a:gd name="T2" fmla="*/ 0 w 31"/>
                <a:gd name="T3" fmla="*/ 16 h 206"/>
                <a:gd name="T4" fmla="*/ 16 w 31"/>
                <a:gd name="T5" fmla="*/ 0 h 206"/>
                <a:gd name="T6" fmla="*/ 31 w 31"/>
                <a:gd name="T7" fmla="*/ 16 h 206"/>
                <a:gd name="T8" fmla="*/ 16 w 31"/>
                <a:gd name="T9" fmla="*/ 31 h 206"/>
                <a:gd name="T10" fmla="*/ 4 w 31"/>
                <a:gd name="T11" fmla="*/ 206 h 206"/>
                <a:gd name="T12" fmla="*/ 4 w 31"/>
                <a:gd name="T13" fmla="*/ 62 h 206"/>
                <a:gd name="T14" fmla="*/ 28 w 31"/>
                <a:gd name="T15" fmla="*/ 62 h 206"/>
                <a:gd name="T16" fmla="*/ 28 w 31"/>
                <a:gd name="T17" fmla="*/ 206 h 206"/>
                <a:gd name="T18" fmla="*/ 4 w 31"/>
                <a:gd name="T19" fmla="*/ 206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" h="206">
                  <a:moveTo>
                    <a:pt x="16" y="31"/>
                  </a:moveTo>
                  <a:cubicBezTo>
                    <a:pt x="7" y="31"/>
                    <a:pt x="0" y="26"/>
                    <a:pt x="0" y="16"/>
                  </a:cubicBezTo>
                  <a:cubicBezTo>
                    <a:pt x="0" y="6"/>
                    <a:pt x="7" y="0"/>
                    <a:pt x="16" y="0"/>
                  </a:cubicBezTo>
                  <a:cubicBezTo>
                    <a:pt x="24" y="0"/>
                    <a:pt x="31" y="6"/>
                    <a:pt x="31" y="16"/>
                  </a:cubicBezTo>
                  <a:cubicBezTo>
                    <a:pt x="31" y="26"/>
                    <a:pt x="24" y="31"/>
                    <a:pt x="16" y="31"/>
                  </a:cubicBezTo>
                  <a:close/>
                  <a:moveTo>
                    <a:pt x="4" y="206"/>
                  </a:moveTo>
                  <a:cubicBezTo>
                    <a:pt x="4" y="62"/>
                    <a:pt x="4" y="62"/>
                    <a:pt x="4" y="62"/>
                  </a:cubicBezTo>
                  <a:cubicBezTo>
                    <a:pt x="28" y="62"/>
                    <a:pt x="28" y="62"/>
                    <a:pt x="28" y="62"/>
                  </a:cubicBezTo>
                  <a:cubicBezTo>
                    <a:pt x="28" y="206"/>
                    <a:pt x="28" y="206"/>
                    <a:pt x="28" y="206"/>
                  </a:cubicBezTo>
                  <a:lnTo>
                    <a:pt x="4" y="20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Muller Medium"/>
                <a:cs typeface="+mn-cs"/>
              </a:endParaRPr>
            </a:p>
          </p:txBody>
        </p:sp>
        <p:sp>
          <p:nvSpPr>
            <p:cNvPr id="33" name="Freeform 32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2582" y="380"/>
              <a:ext cx="19" cy="24"/>
            </a:xfrm>
            <a:custGeom>
              <a:avLst/>
              <a:gdLst>
                <a:gd name="T0" fmla="*/ 55 w 116"/>
                <a:gd name="T1" fmla="*/ 0 h 151"/>
                <a:gd name="T2" fmla="*/ 106 w 116"/>
                <a:gd name="T3" fmla="*/ 12 h 151"/>
                <a:gd name="T4" fmla="*/ 106 w 116"/>
                <a:gd name="T5" fmla="*/ 35 h 151"/>
                <a:gd name="T6" fmla="*/ 56 w 116"/>
                <a:gd name="T7" fmla="*/ 22 h 151"/>
                <a:gd name="T8" fmla="*/ 24 w 116"/>
                <a:gd name="T9" fmla="*/ 41 h 151"/>
                <a:gd name="T10" fmla="*/ 116 w 116"/>
                <a:gd name="T11" fmla="*/ 111 h 151"/>
                <a:gd name="T12" fmla="*/ 56 w 116"/>
                <a:gd name="T13" fmla="*/ 151 h 151"/>
                <a:gd name="T14" fmla="*/ 0 w 116"/>
                <a:gd name="T15" fmla="*/ 137 h 151"/>
                <a:gd name="T16" fmla="*/ 0 w 116"/>
                <a:gd name="T17" fmla="*/ 114 h 151"/>
                <a:gd name="T18" fmla="*/ 55 w 116"/>
                <a:gd name="T19" fmla="*/ 129 h 151"/>
                <a:gd name="T20" fmla="*/ 92 w 116"/>
                <a:gd name="T21" fmla="*/ 111 h 151"/>
                <a:gd name="T22" fmla="*/ 0 w 116"/>
                <a:gd name="T23" fmla="*/ 41 h 151"/>
                <a:gd name="T24" fmla="*/ 55 w 116"/>
                <a:gd name="T25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6" h="151">
                  <a:moveTo>
                    <a:pt x="55" y="0"/>
                  </a:moveTo>
                  <a:cubicBezTo>
                    <a:pt x="74" y="0"/>
                    <a:pt x="92" y="5"/>
                    <a:pt x="106" y="12"/>
                  </a:cubicBezTo>
                  <a:cubicBezTo>
                    <a:pt x="106" y="35"/>
                    <a:pt x="106" y="35"/>
                    <a:pt x="106" y="35"/>
                  </a:cubicBezTo>
                  <a:cubicBezTo>
                    <a:pt x="94" y="27"/>
                    <a:pt x="74" y="22"/>
                    <a:pt x="56" y="22"/>
                  </a:cubicBezTo>
                  <a:cubicBezTo>
                    <a:pt x="41" y="22"/>
                    <a:pt x="24" y="27"/>
                    <a:pt x="24" y="41"/>
                  </a:cubicBezTo>
                  <a:cubicBezTo>
                    <a:pt x="24" y="72"/>
                    <a:pt x="116" y="59"/>
                    <a:pt x="116" y="111"/>
                  </a:cubicBezTo>
                  <a:cubicBezTo>
                    <a:pt x="116" y="141"/>
                    <a:pt x="87" y="151"/>
                    <a:pt x="56" y="151"/>
                  </a:cubicBezTo>
                  <a:cubicBezTo>
                    <a:pt x="36" y="151"/>
                    <a:pt x="14" y="146"/>
                    <a:pt x="0" y="137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15" y="124"/>
                    <a:pt x="37" y="129"/>
                    <a:pt x="55" y="129"/>
                  </a:cubicBezTo>
                  <a:cubicBezTo>
                    <a:pt x="75" y="129"/>
                    <a:pt x="92" y="126"/>
                    <a:pt x="92" y="111"/>
                  </a:cubicBezTo>
                  <a:cubicBezTo>
                    <a:pt x="92" y="81"/>
                    <a:pt x="0" y="93"/>
                    <a:pt x="0" y="41"/>
                  </a:cubicBezTo>
                  <a:cubicBezTo>
                    <a:pt x="0" y="12"/>
                    <a:pt x="28" y="0"/>
                    <a:pt x="5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Muller Medium"/>
                <a:cs typeface="+mn-cs"/>
              </a:endParaRPr>
            </a:p>
          </p:txBody>
        </p:sp>
        <p:sp>
          <p:nvSpPr>
            <p:cNvPr id="34" name="Freeform 33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2608" y="373"/>
              <a:ext cx="18" cy="31"/>
            </a:xfrm>
            <a:custGeom>
              <a:avLst/>
              <a:gdLst>
                <a:gd name="T0" fmla="*/ 51 w 114"/>
                <a:gd name="T1" fmla="*/ 0 h 198"/>
                <a:gd name="T2" fmla="*/ 51 w 114"/>
                <a:gd name="T3" fmla="*/ 51 h 198"/>
                <a:gd name="T4" fmla="*/ 109 w 114"/>
                <a:gd name="T5" fmla="*/ 51 h 198"/>
                <a:gd name="T6" fmla="*/ 109 w 114"/>
                <a:gd name="T7" fmla="*/ 73 h 198"/>
                <a:gd name="T8" fmla="*/ 51 w 114"/>
                <a:gd name="T9" fmla="*/ 73 h 198"/>
                <a:gd name="T10" fmla="*/ 51 w 114"/>
                <a:gd name="T11" fmla="*/ 147 h 198"/>
                <a:gd name="T12" fmla="*/ 82 w 114"/>
                <a:gd name="T13" fmla="*/ 176 h 198"/>
                <a:gd name="T14" fmla="*/ 114 w 114"/>
                <a:gd name="T15" fmla="*/ 169 h 198"/>
                <a:gd name="T16" fmla="*/ 114 w 114"/>
                <a:gd name="T17" fmla="*/ 191 h 198"/>
                <a:gd name="T18" fmla="*/ 75 w 114"/>
                <a:gd name="T19" fmla="*/ 198 h 198"/>
                <a:gd name="T20" fmla="*/ 27 w 114"/>
                <a:gd name="T21" fmla="*/ 151 h 198"/>
                <a:gd name="T22" fmla="*/ 27 w 114"/>
                <a:gd name="T23" fmla="*/ 73 h 198"/>
                <a:gd name="T24" fmla="*/ 0 w 114"/>
                <a:gd name="T25" fmla="*/ 73 h 198"/>
                <a:gd name="T26" fmla="*/ 0 w 114"/>
                <a:gd name="T27" fmla="*/ 51 h 198"/>
                <a:gd name="T28" fmla="*/ 27 w 114"/>
                <a:gd name="T29" fmla="*/ 51 h 198"/>
                <a:gd name="T30" fmla="*/ 27 w 114"/>
                <a:gd name="T31" fmla="*/ 6 h 198"/>
                <a:gd name="T32" fmla="*/ 51 w 114"/>
                <a:gd name="T33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4" h="198">
                  <a:moveTo>
                    <a:pt x="51" y="0"/>
                  </a:moveTo>
                  <a:cubicBezTo>
                    <a:pt x="51" y="51"/>
                    <a:pt x="51" y="51"/>
                    <a:pt x="51" y="51"/>
                  </a:cubicBezTo>
                  <a:cubicBezTo>
                    <a:pt x="109" y="51"/>
                    <a:pt x="109" y="51"/>
                    <a:pt x="109" y="51"/>
                  </a:cubicBezTo>
                  <a:cubicBezTo>
                    <a:pt x="109" y="73"/>
                    <a:pt x="109" y="73"/>
                    <a:pt x="109" y="73"/>
                  </a:cubicBezTo>
                  <a:cubicBezTo>
                    <a:pt x="51" y="73"/>
                    <a:pt x="51" y="73"/>
                    <a:pt x="51" y="73"/>
                  </a:cubicBezTo>
                  <a:cubicBezTo>
                    <a:pt x="51" y="147"/>
                    <a:pt x="51" y="147"/>
                    <a:pt x="51" y="147"/>
                  </a:cubicBezTo>
                  <a:cubicBezTo>
                    <a:pt x="51" y="169"/>
                    <a:pt x="61" y="176"/>
                    <a:pt x="82" y="176"/>
                  </a:cubicBezTo>
                  <a:cubicBezTo>
                    <a:pt x="93" y="176"/>
                    <a:pt x="104" y="173"/>
                    <a:pt x="114" y="169"/>
                  </a:cubicBezTo>
                  <a:cubicBezTo>
                    <a:pt x="114" y="191"/>
                    <a:pt x="114" y="191"/>
                    <a:pt x="114" y="191"/>
                  </a:cubicBezTo>
                  <a:cubicBezTo>
                    <a:pt x="103" y="195"/>
                    <a:pt x="89" y="198"/>
                    <a:pt x="75" y="198"/>
                  </a:cubicBezTo>
                  <a:cubicBezTo>
                    <a:pt x="47" y="198"/>
                    <a:pt x="27" y="183"/>
                    <a:pt x="27" y="151"/>
                  </a:cubicBezTo>
                  <a:cubicBezTo>
                    <a:pt x="27" y="73"/>
                    <a:pt x="27" y="73"/>
                    <a:pt x="27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27" y="51"/>
                    <a:pt x="27" y="51"/>
                    <a:pt x="27" y="51"/>
                  </a:cubicBezTo>
                  <a:cubicBezTo>
                    <a:pt x="27" y="6"/>
                    <a:pt x="27" y="6"/>
                    <a:pt x="27" y="6"/>
                  </a:cubicBezTo>
                  <a:lnTo>
                    <a:pt x="5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Muller Medium"/>
                <a:cs typeface="+mn-cs"/>
              </a:endParaRPr>
            </a:p>
          </p:txBody>
        </p:sp>
        <p:sp>
          <p:nvSpPr>
            <p:cNvPr id="35" name="Freeform 34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2634" y="380"/>
              <a:ext cx="19" cy="24"/>
            </a:xfrm>
            <a:custGeom>
              <a:avLst/>
              <a:gdLst>
                <a:gd name="T0" fmla="*/ 55 w 116"/>
                <a:gd name="T1" fmla="*/ 0 h 151"/>
                <a:gd name="T2" fmla="*/ 106 w 116"/>
                <a:gd name="T3" fmla="*/ 12 h 151"/>
                <a:gd name="T4" fmla="*/ 106 w 116"/>
                <a:gd name="T5" fmla="*/ 35 h 151"/>
                <a:gd name="T6" fmla="*/ 56 w 116"/>
                <a:gd name="T7" fmla="*/ 22 h 151"/>
                <a:gd name="T8" fmla="*/ 24 w 116"/>
                <a:gd name="T9" fmla="*/ 41 h 151"/>
                <a:gd name="T10" fmla="*/ 116 w 116"/>
                <a:gd name="T11" fmla="*/ 111 h 151"/>
                <a:gd name="T12" fmla="*/ 56 w 116"/>
                <a:gd name="T13" fmla="*/ 151 h 151"/>
                <a:gd name="T14" fmla="*/ 0 w 116"/>
                <a:gd name="T15" fmla="*/ 137 h 151"/>
                <a:gd name="T16" fmla="*/ 0 w 116"/>
                <a:gd name="T17" fmla="*/ 114 h 151"/>
                <a:gd name="T18" fmla="*/ 55 w 116"/>
                <a:gd name="T19" fmla="*/ 129 h 151"/>
                <a:gd name="T20" fmla="*/ 92 w 116"/>
                <a:gd name="T21" fmla="*/ 111 h 151"/>
                <a:gd name="T22" fmla="*/ 0 w 116"/>
                <a:gd name="T23" fmla="*/ 41 h 151"/>
                <a:gd name="T24" fmla="*/ 55 w 116"/>
                <a:gd name="T25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6" h="151">
                  <a:moveTo>
                    <a:pt x="55" y="0"/>
                  </a:moveTo>
                  <a:cubicBezTo>
                    <a:pt x="74" y="0"/>
                    <a:pt x="92" y="5"/>
                    <a:pt x="106" y="12"/>
                  </a:cubicBezTo>
                  <a:cubicBezTo>
                    <a:pt x="106" y="35"/>
                    <a:pt x="106" y="35"/>
                    <a:pt x="106" y="35"/>
                  </a:cubicBezTo>
                  <a:cubicBezTo>
                    <a:pt x="94" y="27"/>
                    <a:pt x="74" y="22"/>
                    <a:pt x="56" y="22"/>
                  </a:cubicBezTo>
                  <a:cubicBezTo>
                    <a:pt x="41" y="22"/>
                    <a:pt x="24" y="27"/>
                    <a:pt x="24" y="41"/>
                  </a:cubicBezTo>
                  <a:cubicBezTo>
                    <a:pt x="24" y="72"/>
                    <a:pt x="116" y="59"/>
                    <a:pt x="116" y="111"/>
                  </a:cubicBezTo>
                  <a:cubicBezTo>
                    <a:pt x="116" y="141"/>
                    <a:pt x="87" y="151"/>
                    <a:pt x="56" y="151"/>
                  </a:cubicBezTo>
                  <a:cubicBezTo>
                    <a:pt x="36" y="151"/>
                    <a:pt x="14" y="146"/>
                    <a:pt x="0" y="137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15" y="124"/>
                    <a:pt x="37" y="129"/>
                    <a:pt x="55" y="129"/>
                  </a:cubicBezTo>
                  <a:cubicBezTo>
                    <a:pt x="75" y="129"/>
                    <a:pt x="92" y="126"/>
                    <a:pt x="92" y="111"/>
                  </a:cubicBezTo>
                  <a:cubicBezTo>
                    <a:pt x="92" y="81"/>
                    <a:pt x="0" y="93"/>
                    <a:pt x="0" y="41"/>
                  </a:cubicBezTo>
                  <a:cubicBezTo>
                    <a:pt x="0" y="12"/>
                    <a:pt x="28" y="0"/>
                    <a:pt x="5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Muller Medium"/>
                <a:cs typeface="+mn-cs"/>
              </a:endParaRPr>
            </a:p>
          </p:txBody>
        </p:sp>
        <p:sp>
          <p:nvSpPr>
            <p:cNvPr id="36" name="Freeform 35">
              <a:extLst>
                <a:ext uri="{FF2B5EF4-FFF2-40B4-BE49-F238E27FC236}"/>
              </a:extLst>
            </p:cNvPr>
            <p:cNvSpPr>
              <a:spLocks noEditPoints="1"/>
            </p:cNvSpPr>
            <p:nvPr/>
          </p:nvSpPr>
          <p:spPr bwMode="auto">
            <a:xfrm>
              <a:off x="2679" y="370"/>
              <a:ext cx="31" cy="34"/>
            </a:xfrm>
            <a:custGeom>
              <a:avLst/>
              <a:gdLst>
                <a:gd name="T0" fmla="*/ 196 w 196"/>
                <a:gd name="T1" fmla="*/ 214 h 217"/>
                <a:gd name="T2" fmla="*/ 166 w 196"/>
                <a:gd name="T3" fmla="*/ 214 h 217"/>
                <a:gd name="T4" fmla="*/ 143 w 196"/>
                <a:gd name="T5" fmla="*/ 193 h 217"/>
                <a:gd name="T6" fmla="*/ 71 w 196"/>
                <a:gd name="T7" fmla="*/ 217 h 217"/>
                <a:gd name="T8" fmla="*/ 0 w 196"/>
                <a:gd name="T9" fmla="*/ 163 h 217"/>
                <a:gd name="T10" fmla="*/ 45 w 196"/>
                <a:gd name="T11" fmla="*/ 104 h 217"/>
                <a:gd name="T12" fmla="*/ 44 w 196"/>
                <a:gd name="T13" fmla="*/ 104 h 217"/>
                <a:gd name="T14" fmla="*/ 19 w 196"/>
                <a:gd name="T15" fmla="*/ 54 h 217"/>
                <a:gd name="T16" fmla="*/ 84 w 196"/>
                <a:gd name="T17" fmla="*/ 0 h 217"/>
                <a:gd name="T18" fmla="*/ 141 w 196"/>
                <a:gd name="T19" fmla="*/ 46 h 217"/>
                <a:gd name="T20" fmla="*/ 83 w 196"/>
                <a:gd name="T21" fmla="*/ 109 h 217"/>
                <a:gd name="T22" fmla="*/ 139 w 196"/>
                <a:gd name="T23" fmla="*/ 161 h 217"/>
                <a:gd name="T24" fmla="*/ 153 w 196"/>
                <a:gd name="T25" fmla="*/ 116 h 217"/>
                <a:gd name="T26" fmla="*/ 178 w 196"/>
                <a:gd name="T27" fmla="*/ 116 h 217"/>
                <a:gd name="T28" fmla="*/ 157 w 196"/>
                <a:gd name="T29" fmla="*/ 178 h 217"/>
                <a:gd name="T30" fmla="*/ 196 w 196"/>
                <a:gd name="T31" fmla="*/ 214 h 217"/>
                <a:gd name="T32" fmla="*/ 73 w 196"/>
                <a:gd name="T33" fmla="*/ 194 h 217"/>
                <a:gd name="T34" fmla="*/ 125 w 196"/>
                <a:gd name="T35" fmla="*/ 177 h 217"/>
                <a:gd name="T36" fmla="*/ 62 w 196"/>
                <a:gd name="T37" fmla="*/ 120 h 217"/>
                <a:gd name="T38" fmla="*/ 26 w 196"/>
                <a:gd name="T39" fmla="*/ 162 h 217"/>
                <a:gd name="T40" fmla="*/ 73 w 196"/>
                <a:gd name="T41" fmla="*/ 194 h 217"/>
                <a:gd name="T42" fmla="*/ 44 w 196"/>
                <a:gd name="T43" fmla="*/ 54 h 217"/>
                <a:gd name="T44" fmla="*/ 66 w 196"/>
                <a:gd name="T45" fmla="*/ 93 h 217"/>
                <a:gd name="T46" fmla="*/ 116 w 196"/>
                <a:gd name="T47" fmla="*/ 48 h 217"/>
                <a:gd name="T48" fmla="*/ 84 w 196"/>
                <a:gd name="T49" fmla="*/ 23 h 217"/>
                <a:gd name="T50" fmla="*/ 44 w 196"/>
                <a:gd name="T51" fmla="*/ 54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96" h="217">
                  <a:moveTo>
                    <a:pt x="196" y="214"/>
                  </a:moveTo>
                  <a:cubicBezTo>
                    <a:pt x="166" y="214"/>
                    <a:pt x="166" y="214"/>
                    <a:pt x="166" y="214"/>
                  </a:cubicBezTo>
                  <a:cubicBezTo>
                    <a:pt x="143" y="193"/>
                    <a:pt x="143" y="193"/>
                    <a:pt x="143" y="193"/>
                  </a:cubicBezTo>
                  <a:cubicBezTo>
                    <a:pt x="125" y="208"/>
                    <a:pt x="101" y="217"/>
                    <a:pt x="71" y="217"/>
                  </a:cubicBezTo>
                  <a:cubicBezTo>
                    <a:pt x="26" y="217"/>
                    <a:pt x="0" y="194"/>
                    <a:pt x="0" y="163"/>
                  </a:cubicBezTo>
                  <a:cubicBezTo>
                    <a:pt x="0" y="134"/>
                    <a:pt x="26" y="115"/>
                    <a:pt x="45" y="104"/>
                  </a:cubicBezTo>
                  <a:cubicBezTo>
                    <a:pt x="44" y="104"/>
                    <a:pt x="44" y="104"/>
                    <a:pt x="44" y="104"/>
                  </a:cubicBezTo>
                  <a:cubicBezTo>
                    <a:pt x="30" y="90"/>
                    <a:pt x="19" y="73"/>
                    <a:pt x="19" y="54"/>
                  </a:cubicBezTo>
                  <a:cubicBezTo>
                    <a:pt x="19" y="24"/>
                    <a:pt x="47" y="0"/>
                    <a:pt x="84" y="0"/>
                  </a:cubicBezTo>
                  <a:cubicBezTo>
                    <a:pt x="118" y="0"/>
                    <a:pt x="141" y="19"/>
                    <a:pt x="141" y="46"/>
                  </a:cubicBezTo>
                  <a:cubicBezTo>
                    <a:pt x="141" y="78"/>
                    <a:pt x="106" y="97"/>
                    <a:pt x="83" y="109"/>
                  </a:cubicBezTo>
                  <a:cubicBezTo>
                    <a:pt x="139" y="161"/>
                    <a:pt x="139" y="161"/>
                    <a:pt x="139" y="161"/>
                  </a:cubicBezTo>
                  <a:cubicBezTo>
                    <a:pt x="148" y="149"/>
                    <a:pt x="153" y="133"/>
                    <a:pt x="153" y="116"/>
                  </a:cubicBezTo>
                  <a:cubicBezTo>
                    <a:pt x="178" y="116"/>
                    <a:pt x="178" y="116"/>
                    <a:pt x="178" y="116"/>
                  </a:cubicBezTo>
                  <a:cubicBezTo>
                    <a:pt x="178" y="138"/>
                    <a:pt x="171" y="160"/>
                    <a:pt x="157" y="178"/>
                  </a:cubicBezTo>
                  <a:lnTo>
                    <a:pt x="196" y="214"/>
                  </a:lnTo>
                  <a:close/>
                  <a:moveTo>
                    <a:pt x="73" y="194"/>
                  </a:moveTo>
                  <a:cubicBezTo>
                    <a:pt x="94" y="194"/>
                    <a:pt x="112" y="188"/>
                    <a:pt x="125" y="177"/>
                  </a:cubicBezTo>
                  <a:cubicBezTo>
                    <a:pt x="62" y="120"/>
                    <a:pt x="62" y="120"/>
                    <a:pt x="62" y="120"/>
                  </a:cubicBezTo>
                  <a:cubicBezTo>
                    <a:pt x="46" y="128"/>
                    <a:pt x="26" y="142"/>
                    <a:pt x="26" y="162"/>
                  </a:cubicBezTo>
                  <a:cubicBezTo>
                    <a:pt x="26" y="182"/>
                    <a:pt x="42" y="194"/>
                    <a:pt x="73" y="194"/>
                  </a:cubicBezTo>
                  <a:close/>
                  <a:moveTo>
                    <a:pt x="44" y="54"/>
                  </a:moveTo>
                  <a:cubicBezTo>
                    <a:pt x="44" y="69"/>
                    <a:pt x="55" y="82"/>
                    <a:pt x="66" y="93"/>
                  </a:cubicBezTo>
                  <a:cubicBezTo>
                    <a:pt x="85" y="84"/>
                    <a:pt x="116" y="69"/>
                    <a:pt x="116" y="48"/>
                  </a:cubicBezTo>
                  <a:cubicBezTo>
                    <a:pt x="116" y="33"/>
                    <a:pt x="104" y="23"/>
                    <a:pt x="84" y="23"/>
                  </a:cubicBezTo>
                  <a:cubicBezTo>
                    <a:pt x="60" y="23"/>
                    <a:pt x="44" y="37"/>
                    <a:pt x="44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Muller Medium"/>
                <a:cs typeface="+mn-cs"/>
              </a:endParaRPr>
            </a:p>
          </p:txBody>
        </p:sp>
        <p:sp>
          <p:nvSpPr>
            <p:cNvPr id="37" name="Freeform 36">
              <a:extLst>
                <a:ext uri="{FF2B5EF4-FFF2-40B4-BE49-F238E27FC236}"/>
              </a:extLst>
            </p:cNvPr>
            <p:cNvSpPr>
              <a:spLocks noEditPoints="1"/>
            </p:cNvSpPr>
            <p:nvPr/>
          </p:nvSpPr>
          <p:spPr bwMode="auto">
            <a:xfrm>
              <a:off x="2735" y="370"/>
              <a:ext cx="25" cy="34"/>
            </a:xfrm>
            <a:custGeom>
              <a:avLst/>
              <a:gdLst>
                <a:gd name="T0" fmla="*/ 24 w 152"/>
                <a:gd name="T1" fmla="*/ 0 h 213"/>
                <a:gd name="T2" fmla="*/ 24 w 152"/>
                <a:gd name="T3" fmla="*/ 87 h 213"/>
                <a:gd name="T4" fmla="*/ 80 w 152"/>
                <a:gd name="T5" fmla="*/ 62 h 213"/>
                <a:gd name="T6" fmla="*/ 152 w 152"/>
                <a:gd name="T7" fmla="*/ 138 h 213"/>
                <a:gd name="T8" fmla="*/ 80 w 152"/>
                <a:gd name="T9" fmla="*/ 213 h 213"/>
                <a:gd name="T10" fmla="*/ 22 w 152"/>
                <a:gd name="T11" fmla="*/ 186 h 213"/>
                <a:gd name="T12" fmla="*/ 22 w 152"/>
                <a:gd name="T13" fmla="*/ 210 h 213"/>
                <a:gd name="T14" fmla="*/ 0 w 152"/>
                <a:gd name="T15" fmla="*/ 210 h 213"/>
                <a:gd name="T16" fmla="*/ 0 w 152"/>
                <a:gd name="T17" fmla="*/ 0 h 213"/>
                <a:gd name="T18" fmla="*/ 24 w 152"/>
                <a:gd name="T19" fmla="*/ 0 h 213"/>
                <a:gd name="T20" fmla="*/ 77 w 152"/>
                <a:gd name="T21" fmla="*/ 84 h 213"/>
                <a:gd name="T22" fmla="*/ 24 w 152"/>
                <a:gd name="T23" fmla="*/ 120 h 213"/>
                <a:gd name="T24" fmla="*/ 24 w 152"/>
                <a:gd name="T25" fmla="*/ 156 h 213"/>
                <a:gd name="T26" fmla="*/ 77 w 152"/>
                <a:gd name="T27" fmla="*/ 191 h 213"/>
                <a:gd name="T28" fmla="*/ 128 w 152"/>
                <a:gd name="T29" fmla="*/ 138 h 213"/>
                <a:gd name="T30" fmla="*/ 77 w 152"/>
                <a:gd name="T31" fmla="*/ 84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2" h="213">
                  <a:moveTo>
                    <a:pt x="24" y="0"/>
                  </a:moveTo>
                  <a:cubicBezTo>
                    <a:pt x="24" y="87"/>
                    <a:pt x="24" y="87"/>
                    <a:pt x="24" y="87"/>
                  </a:cubicBezTo>
                  <a:cubicBezTo>
                    <a:pt x="35" y="75"/>
                    <a:pt x="52" y="62"/>
                    <a:pt x="80" y="62"/>
                  </a:cubicBezTo>
                  <a:cubicBezTo>
                    <a:pt x="121" y="62"/>
                    <a:pt x="152" y="94"/>
                    <a:pt x="152" y="138"/>
                  </a:cubicBezTo>
                  <a:cubicBezTo>
                    <a:pt x="152" y="181"/>
                    <a:pt x="121" y="213"/>
                    <a:pt x="80" y="213"/>
                  </a:cubicBezTo>
                  <a:cubicBezTo>
                    <a:pt x="52" y="213"/>
                    <a:pt x="35" y="200"/>
                    <a:pt x="22" y="186"/>
                  </a:cubicBezTo>
                  <a:cubicBezTo>
                    <a:pt x="22" y="210"/>
                    <a:pt x="22" y="210"/>
                    <a:pt x="22" y="210"/>
                  </a:cubicBezTo>
                  <a:cubicBezTo>
                    <a:pt x="0" y="210"/>
                    <a:pt x="0" y="210"/>
                    <a:pt x="0" y="21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4" y="0"/>
                  </a:lnTo>
                  <a:close/>
                  <a:moveTo>
                    <a:pt x="77" y="84"/>
                  </a:moveTo>
                  <a:cubicBezTo>
                    <a:pt x="51" y="84"/>
                    <a:pt x="32" y="101"/>
                    <a:pt x="24" y="120"/>
                  </a:cubicBezTo>
                  <a:cubicBezTo>
                    <a:pt x="24" y="156"/>
                    <a:pt x="24" y="156"/>
                    <a:pt x="24" y="156"/>
                  </a:cubicBezTo>
                  <a:cubicBezTo>
                    <a:pt x="32" y="174"/>
                    <a:pt x="51" y="191"/>
                    <a:pt x="77" y="191"/>
                  </a:cubicBezTo>
                  <a:cubicBezTo>
                    <a:pt x="105" y="191"/>
                    <a:pt x="128" y="171"/>
                    <a:pt x="128" y="138"/>
                  </a:cubicBezTo>
                  <a:cubicBezTo>
                    <a:pt x="128" y="105"/>
                    <a:pt x="105" y="84"/>
                    <a:pt x="77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Muller Medium"/>
                <a:cs typeface="+mn-cs"/>
              </a:endParaRPr>
            </a:p>
          </p:txBody>
        </p:sp>
        <p:sp>
          <p:nvSpPr>
            <p:cNvPr id="38" name="Freeform 37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2770" y="380"/>
              <a:ext cx="14" cy="24"/>
            </a:xfrm>
            <a:custGeom>
              <a:avLst/>
              <a:gdLst>
                <a:gd name="T0" fmla="*/ 84 w 84"/>
                <a:gd name="T1" fmla="*/ 2 h 149"/>
                <a:gd name="T2" fmla="*/ 84 w 84"/>
                <a:gd name="T3" fmla="*/ 26 h 149"/>
                <a:gd name="T4" fmla="*/ 24 w 84"/>
                <a:gd name="T5" fmla="*/ 59 h 149"/>
                <a:gd name="T6" fmla="*/ 24 w 84"/>
                <a:gd name="T7" fmla="*/ 149 h 149"/>
                <a:gd name="T8" fmla="*/ 0 w 84"/>
                <a:gd name="T9" fmla="*/ 149 h 149"/>
                <a:gd name="T10" fmla="*/ 0 w 84"/>
                <a:gd name="T11" fmla="*/ 5 h 149"/>
                <a:gd name="T12" fmla="*/ 22 w 84"/>
                <a:gd name="T13" fmla="*/ 5 h 149"/>
                <a:gd name="T14" fmla="*/ 22 w 84"/>
                <a:gd name="T15" fmla="*/ 30 h 149"/>
                <a:gd name="T16" fmla="*/ 84 w 84"/>
                <a:gd name="T17" fmla="*/ 2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4" h="149">
                  <a:moveTo>
                    <a:pt x="84" y="2"/>
                  </a:moveTo>
                  <a:cubicBezTo>
                    <a:pt x="84" y="26"/>
                    <a:pt x="84" y="26"/>
                    <a:pt x="84" y="26"/>
                  </a:cubicBezTo>
                  <a:cubicBezTo>
                    <a:pt x="55" y="22"/>
                    <a:pt x="33" y="36"/>
                    <a:pt x="24" y="59"/>
                  </a:cubicBezTo>
                  <a:cubicBezTo>
                    <a:pt x="24" y="149"/>
                    <a:pt x="24" y="149"/>
                    <a:pt x="24" y="149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33" y="11"/>
                    <a:pt x="58" y="0"/>
                    <a:pt x="84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Muller Medium"/>
                <a:cs typeface="+mn-cs"/>
              </a:endParaRPr>
            </a:p>
          </p:txBody>
        </p:sp>
        <p:sp>
          <p:nvSpPr>
            <p:cNvPr id="39" name="Freeform 38">
              <a:extLst>
                <a:ext uri="{FF2B5EF4-FFF2-40B4-BE49-F238E27FC236}"/>
              </a:extLst>
            </p:cNvPr>
            <p:cNvSpPr>
              <a:spLocks noEditPoints="1"/>
            </p:cNvSpPr>
            <p:nvPr/>
          </p:nvSpPr>
          <p:spPr bwMode="auto">
            <a:xfrm>
              <a:off x="2791" y="380"/>
              <a:ext cx="24" cy="24"/>
            </a:xfrm>
            <a:custGeom>
              <a:avLst/>
              <a:gdLst>
                <a:gd name="T0" fmla="*/ 140 w 151"/>
                <a:gd name="T1" fmla="*/ 129 h 151"/>
                <a:gd name="T2" fmla="*/ 151 w 151"/>
                <a:gd name="T3" fmla="*/ 127 h 151"/>
                <a:gd name="T4" fmla="*/ 151 w 151"/>
                <a:gd name="T5" fmla="*/ 146 h 151"/>
                <a:gd name="T6" fmla="*/ 133 w 151"/>
                <a:gd name="T7" fmla="*/ 149 h 151"/>
                <a:gd name="T8" fmla="*/ 106 w 151"/>
                <a:gd name="T9" fmla="*/ 132 h 151"/>
                <a:gd name="T10" fmla="*/ 50 w 151"/>
                <a:gd name="T11" fmla="*/ 151 h 151"/>
                <a:gd name="T12" fmla="*/ 0 w 151"/>
                <a:gd name="T13" fmla="*/ 107 h 151"/>
                <a:gd name="T14" fmla="*/ 65 w 151"/>
                <a:gd name="T15" fmla="*/ 59 h 151"/>
                <a:gd name="T16" fmla="*/ 105 w 151"/>
                <a:gd name="T17" fmla="*/ 63 h 151"/>
                <a:gd name="T18" fmla="*/ 105 w 151"/>
                <a:gd name="T19" fmla="*/ 58 h 151"/>
                <a:gd name="T20" fmla="*/ 63 w 151"/>
                <a:gd name="T21" fmla="*/ 22 h 151"/>
                <a:gd name="T22" fmla="*/ 11 w 151"/>
                <a:gd name="T23" fmla="*/ 33 h 151"/>
                <a:gd name="T24" fmla="*/ 11 w 151"/>
                <a:gd name="T25" fmla="*/ 10 h 151"/>
                <a:gd name="T26" fmla="*/ 66 w 151"/>
                <a:gd name="T27" fmla="*/ 0 h 151"/>
                <a:gd name="T28" fmla="*/ 129 w 151"/>
                <a:gd name="T29" fmla="*/ 61 h 151"/>
                <a:gd name="T30" fmla="*/ 129 w 151"/>
                <a:gd name="T31" fmla="*/ 118 h 151"/>
                <a:gd name="T32" fmla="*/ 140 w 151"/>
                <a:gd name="T33" fmla="*/ 129 h 151"/>
                <a:gd name="T34" fmla="*/ 55 w 151"/>
                <a:gd name="T35" fmla="*/ 131 h 151"/>
                <a:gd name="T36" fmla="*/ 105 w 151"/>
                <a:gd name="T37" fmla="*/ 110 h 151"/>
                <a:gd name="T38" fmla="*/ 105 w 151"/>
                <a:gd name="T39" fmla="*/ 83 h 151"/>
                <a:gd name="T40" fmla="*/ 68 w 151"/>
                <a:gd name="T41" fmla="*/ 79 h 151"/>
                <a:gd name="T42" fmla="*/ 24 w 151"/>
                <a:gd name="T43" fmla="*/ 106 h 151"/>
                <a:gd name="T44" fmla="*/ 55 w 151"/>
                <a:gd name="T45" fmla="*/ 131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51" h="151">
                  <a:moveTo>
                    <a:pt x="140" y="129"/>
                  </a:moveTo>
                  <a:cubicBezTo>
                    <a:pt x="143" y="129"/>
                    <a:pt x="147" y="128"/>
                    <a:pt x="151" y="127"/>
                  </a:cubicBezTo>
                  <a:cubicBezTo>
                    <a:pt x="151" y="146"/>
                    <a:pt x="151" y="146"/>
                    <a:pt x="151" y="146"/>
                  </a:cubicBezTo>
                  <a:cubicBezTo>
                    <a:pt x="145" y="148"/>
                    <a:pt x="139" y="149"/>
                    <a:pt x="133" y="149"/>
                  </a:cubicBezTo>
                  <a:cubicBezTo>
                    <a:pt x="121" y="149"/>
                    <a:pt x="111" y="145"/>
                    <a:pt x="106" y="132"/>
                  </a:cubicBezTo>
                  <a:cubicBezTo>
                    <a:pt x="92" y="144"/>
                    <a:pt x="74" y="151"/>
                    <a:pt x="50" y="151"/>
                  </a:cubicBezTo>
                  <a:cubicBezTo>
                    <a:pt x="25" y="151"/>
                    <a:pt x="0" y="138"/>
                    <a:pt x="0" y="107"/>
                  </a:cubicBezTo>
                  <a:cubicBezTo>
                    <a:pt x="0" y="70"/>
                    <a:pt x="34" y="59"/>
                    <a:pt x="65" y="59"/>
                  </a:cubicBezTo>
                  <a:cubicBezTo>
                    <a:pt x="77" y="59"/>
                    <a:pt x="93" y="61"/>
                    <a:pt x="105" y="63"/>
                  </a:cubicBezTo>
                  <a:cubicBezTo>
                    <a:pt x="105" y="58"/>
                    <a:pt x="105" y="58"/>
                    <a:pt x="105" y="58"/>
                  </a:cubicBezTo>
                  <a:cubicBezTo>
                    <a:pt x="105" y="37"/>
                    <a:pt x="90" y="22"/>
                    <a:pt x="63" y="22"/>
                  </a:cubicBezTo>
                  <a:cubicBezTo>
                    <a:pt x="41" y="22"/>
                    <a:pt x="24" y="28"/>
                    <a:pt x="11" y="33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22" y="6"/>
                    <a:pt x="42" y="0"/>
                    <a:pt x="66" y="0"/>
                  </a:cubicBezTo>
                  <a:cubicBezTo>
                    <a:pt x="104" y="0"/>
                    <a:pt x="129" y="21"/>
                    <a:pt x="129" y="61"/>
                  </a:cubicBezTo>
                  <a:cubicBezTo>
                    <a:pt x="129" y="118"/>
                    <a:pt x="129" y="118"/>
                    <a:pt x="129" y="118"/>
                  </a:cubicBezTo>
                  <a:cubicBezTo>
                    <a:pt x="129" y="126"/>
                    <a:pt x="133" y="129"/>
                    <a:pt x="140" y="129"/>
                  </a:cubicBezTo>
                  <a:close/>
                  <a:moveTo>
                    <a:pt x="55" y="131"/>
                  </a:moveTo>
                  <a:cubicBezTo>
                    <a:pt x="74" y="131"/>
                    <a:pt x="92" y="123"/>
                    <a:pt x="105" y="110"/>
                  </a:cubicBezTo>
                  <a:cubicBezTo>
                    <a:pt x="105" y="83"/>
                    <a:pt x="105" y="83"/>
                    <a:pt x="105" y="83"/>
                  </a:cubicBezTo>
                  <a:cubicBezTo>
                    <a:pt x="94" y="81"/>
                    <a:pt x="80" y="79"/>
                    <a:pt x="68" y="79"/>
                  </a:cubicBezTo>
                  <a:cubicBezTo>
                    <a:pt x="47" y="79"/>
                    <a:pt x="24" y="85"/>
                    <a:pt x="24" y="106"/>
                  </a:cubicBezTo>
                  <a:cubicBezTo>
                    <a:pt x="24" y="123"/>
                    <a:pt x="39" y="131"/>
                    <a:pt x="55" y="1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Muller Medium"/>
                <a:cs typeface="+mn-cs"/>
              </a:endParaRPr>
            </a:p>
          </p:txBody>
        </p:sp>
        <p:sp>
          <p:nvSpPr>
            <p:cNvPr id="40" name="Freeform 39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2824" y="380"/>
              <a:ext cx="21" cy="24"/>
            </a:xfrm>
            <a:custGeom>
              <a:avLst/>
              <a:gdLst>
                <a:gd name="T0" fmla="*/ 74 w 134"/>
                <a:gd name="T1" fmla="*/ 0 h 148"/>
                <a:gd name="T2" fmla="*/ 134 w 134"/>
                <a:gd name="T3" fmla="*/ 59 h 148"/>
                <a:gd name="T4" fmla="*/ 134 w 134"/>
                <a:gd name="T5" fmla="*/ 148 h 148"/>
                <a:gd name="T6" fmla="*/ 110 w 134"/>
                <a:gd name="T7" fmla="*/ 148 h 148"/>
                <a:gd name="T8" fmla="*/ 110 w 134"/>
                <a:gd name="T9" fmla="*/ 62 h 148"/>
                <a:gd name="T10" fmla="*/ 71 w 134"/>
                <a:gd name="T11" fmla="*/ 22 h 148"/>
                <a:gd name="T12" fmla="*/ 24 w 134"/>
                <a:gd name="T13" fmla="*/ 51 h 148"/>
                <a:gd name="T14" fmla="*/ 24 w 134"/>
                <a:gd name="T15" fmla="*/ 148 h 148"/>
                <a:gd name="T16" fmla="*/ 0 w 134"/>
                <a:gd name="T17" fmla="*/ 148 h 148"/>
                <a:gd name="T18" fmla="*/ 0 w 134"/>
                <a:gd name="T19" fmla="*/ 4 h 148"/>
                <a:gd name="T20" fmla="*/ 22 w 134"/>
                <a:gd name="T21" fmla="*/ 4 h 148"/>
                <a:gd name="T22" fmla="*/ 22 w 134"/>
                <a:gd name="T23" fmla="*/ 25 h 148"/>
                <a:gd name="T24" fmla="*/ 74 w 134"/>
                <a:gd name="T25" fmla="*/ 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4" h="148">
                  <a:moveTo>
                    <a:pt x="74" y="0"/>
                  </a:moveTo>
                  <a:cubicBezTo>
                    <a:pt x="108" y="0"/>
                    <a:pt x="134" y="24"/>
                    <a:pt x="134" y="59"/>
                  </a:cubicBezTo>
                  <a:cubicBezTo>
                    <a:pt x="134" y="148"/>
                    <a:pt x="134" y="148"/>
                    <a:pt x="134" y="148"/>
                  </a:cubicBezTo>
                  <a:cubicBezTo>
                    <a:pt x="110" y="148"/>
                    <a:pt x="110" y="148"/>
                    <a:pt x="110" y="148"/>
                  </a:cubicBezTo>
                  <a:cubicBezTo>
                    <a:pt x="110" y="62"/>
                    <a:pt x="110" y="62"/>
                    <a:pt x="110" y="62"/>
                  </a:cubicBezTo>
                  <a:cubicBezTo>
                    <a:pt x="110" y="35"/>
                    <a:pt x="93" y="22"/>
                    <a:pt x="71" y="22"/>
                  </a:cubicBezTo>
                  <a:cubicBezTo>
                    <a:pt x="50" y="22"/>
                    <a:pt x="34" y="37"/>
                    <a:pt x="24" y="51"/>
                  </a:cubicBezTo>
                  <a:cubicBezTo>
                    <a:pt x="24" y="148"/>
                    <a:pt x="24" y="148"/>
                    <a:pt x="24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2" y="25"/>
                    <a:pt x="22" y="25"/>
                    <a:pt x="22" y="25"/>
                  </a:cubicBezTo>
                  <a:cubicBezTo>
                    <a:pt x="32" y="12"/>
                    <a:pt x="51" y="0"/>
                    <a:pt x="7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Muller Medium"/>
                <a:cs typeface="+mn-cs"/>
              </a:endParaRPr>
            </a:p>
          </p:txBody>
        </p:sp>
        <p:sp>
          <p:nvSpPr>
            <p:cNvPr id="41" name="Freeform 40">
              <a:extLst>
                <a:ext uri="{FF2B5EF4-FFF2-40B4-BE49-F238E27FC236}"/>
              </a:extLst>
            </p:cNvPr>
            <p:cNvSpPr>
              <a:spLocks noEditPoints="1"/>
            </p:cNvSpPr>
            <p:nvPr/>
          </p:nvSpPr>
          <p:spPr bwMode="auto">
            <a:xfrm>
              <a:off x="2855" y="370"/>
              <a:ext cx="24" cy="34"/>
            </a:xfrm>
            <a:custGeom>
              <a:avLst/>
              <a:gdLst>
                <a:gd name="T0" fmla="*/ 152 w 152"/>
                <a:gd name="T1" fmla="*/ 0 h 213"/>
                <a:gd name="T2" fmla="*/ 152 w 152"/>
                <a:gd name="T3" fmla="*/ 210 h 213"/>
                <a:gd name="T4" fmla="*/ 130 w 152"/>
                <a:gd name="T5" fmla="*/ 210 h 213"/>
                <a:gd name="T6" fmla="*/ 130 w 152"/>
                <a:gd name="T7" fmla="*/ 186 h 213"/>
                <a:gd name="T8" fmla="*/ 72 w 152"/>
                <a:gd name="T9" fmla="*/ 213 h 213"/>
                <a:gd name="T10" fmla="*/ 0 w 152"/>
                <a:gd name="T11" fmla="*/ 138 h 213"/>
                <a:gd name="T12" fmla="*/ 72 w 152"/>
                <a:gd name="T13" fmla="*/ 62 h 213"/>
                <a:gd name="T14" fmla="*/ 128 w 152"/>
                <a:gd name="T15" fmla="*/ 87 h 213"/>
                <a:gd name="T16" fmla="*/ 128 w 152"/>
                <a:gd name="T17" fmla="*/ 0 h 213"/>
                <a:gd name="T18" fmla="*/ 152 w 152"/>
                <a:gd name="T19" fmla="*/ 0 h 213"/>
                <a:gd name="T20" fmla="*/ 75 w 152"/>
                <a:gd name="T21" fmla="*/ 84 h 213"/>
                <a:gd name="T22" fmla="*/ 24 w 152"/>
                <a:gd name="T23" fmla="*/ 138 h 213"/>
                <a:gd name="T24" fmla="*/ 75 w 152"/>
                <a:gd name="T25" fmla="*/ 191 h 213"/>
                <a:gd name="T26" fmla="*/ 128 w 152"/>
                <a:gd name="T27" fmla="*/ 156 h 213"/>
                <a:gd name="T28" fmla="*/ 128 w 152"/>
                <a:gd name="T29" fmla="*/ 120 h 213"/>
                <a:gd name="T30" fmla="*/ 75 w 152"/>
                <a:gd name="T31" fmla="*/ 84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2" h="213">
                  <a:moveTo>
                    <a:pt x="152" y="0"/>
                  </a:moveTo>
                  <a:cubicBezTo>
                    <a:pt x="152" y="210"/>
                    <a:pt x="152" y="210"/>
                    <a:pt x="152" y="210"/>
                  </a:cubicBezTo>
                  <a:cubicBezTo>
                    <a:pt x="130" y="210"/>
                    <a:pt x="130" y="210"/>
                    <a:pt x="130" y="210"/>
                  </a:cubicBezTo>
                  <a:cubicBezTo>
                    <a:pt x="130" y="186"/>
                    <a:pt x="130" y="186"/>
                    <a:pt x="130" y="186"/>
                  </a:cubicBezTo>
                  <a:cubicBezTo>
                    <a:pt x="117" y="200"/>
                    <a:pt x="100" y="213"/>
                    <a:pt x="72" y="213"/>
                  </a:cubicBezTo>
                  <a:cubicBezTo>
                    <a:pt x="31" y="213"/>
                    <a:pt x="0" y="181"/>
                    <a:pt x="0" y="138"/>
                  </a:cubicBezTo>
                  <a:cubicBezTo>
                    <a:pt x="0" y="94"/>
                    <a:pt x="31" y="62"/>
                    <a:pt x="72" y="62"/>
                  </a:cubicBezTo>
                  <a:cubicBezTo>
                    <a:pt x="100" y="62"/>
                    <a:pt x="117" y="75"/>
                    <a:pt x="128" y="87"/>
                  </a:cubicBezTo>
                  <a:cubicBezTo>
                    <a:pt x="128" y="0"/>
                    <a:pt x="128" y="0"/>
                    <a:pt x="128" y="0"/>
                  </a:cubicBezTo>
                  <a:lnTo>
                    <a:pt x="152" y="0"/>
                  </a:lnTo>
                  <a:close/>
                  <a:moveTo>
                    <a:pt x="75" y="84"/>
                  </a:moveTo>
                  <a:cubicBezTo>
                    <a:pt x="47" y="84"/>
                    <a:pt x="24" y="105"/>
                    <a:pt x="24" y="138"/>
                  </a:cubicBezTo>
                  <a:cubicBezTo>
                    <a:pt x="24" y="171"/>
                    <a:pt x="47" y="191"/>
                    <a:pt x="75" y="191"/>
                  </a:cubicBezTo>
                  <a:cubicBezTo>
                    <a:pt x="101" y="191"/>
                    <a:pt x="120" y="174"/>
                    <a:pt x="128" y="156"/>
                  </a:cubicBezTo>
                  <a:cubicBezTo>
                    <a:pt x="128" y="120"/>
                    <a:pt x="128" y="120"/>
                    <a:pt x="128" y="120"/>
                  </a:cubicBezTo>
                  <a:cubicBezTo>
                    <a:pt x="120" y="101"/>
                    <a:pt x="101" y="84"/>
                    <a:pt x="75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Muller Medium"/>
                <a:cs typeface="+mn-cs"/>
              </a:endParaRPr>
            </a:p>
          </p:txBody>
        </p:sp>
        <p:sp>
          <p:nvSpPr>
            <p:cNvPr id="42" name="Freeform 41">
              <a:extLst>
                <a:ext uri="{FF2B5EF4-FFF2-40B4-BE49-F238E27FC236}"/>
              </a:extLst>
            </p:cNvPr>
            <p:cNvSpPr>
              <a:spLocks noEditPoints="1"/>
            </p:cNvSpPr>
            <p:nvPr/>
          </p:nvSpPr>
          <p:spPr bwMode="auto">
            <a:xfrm>
              <a:off x="2907" y="380"/>
              <a:ext cx="23" cy="24"/>
            </a:xfrm>
            <a:custGeom>
              <a:avLst/>
              <a:gdLst>
                <a:gd name="T0" fmla="*/ 140 w 151"/>
                <a:gd name="T1" fmla="*/ 129 h 151"/>
                <a:gd name="T2" fmla="*/ 151 w 151"/>
                <a:gd name="T3" fmla="*/ 127 h 151"/>
                <a:gd name="T4" fmla="*/ 151 w 151"/>
                <a:gd name="T5" fmla="*/ 146 h 151"/>
                <a:gd name="T6" fmla="*/ 133 w 151"/>
                <a:gd name="T7" fmla="*/ 149 h 151"/>
                <a:gd name="T8" fmla="*/ 107 w 151"/>
                <a:gd name="T9" fmla="*/ 132 h 151"/>
                <a:gd name="T10" fmla="*/ 51 w 151"/>
                <a:gd name="T11" fmla="*/ 151 h 151"/>
                <a:gd name="T12" fmla="*/ 0 w 151"/>
                <a:gd name="T13" fmla="*/ 107 h 151"/>
                <a:gd name="T14" fmla="*/ 65 w 151"/>
                <a:gd name="T15" fmla="*/ 59 h 151"/>
                <a:gd name="T16" fmla="*/ 105 w 151"/>
                <a:gd name="T17" fmla="*/ 63 h 151"/>
                <a:gd name="T18" fmla="*/ 105 w 151"/>
                <a:gd name="T19" fmla="*/ 58 h 151"/>
                <a:gd name="T20" fmla="*/ 64 w 151"/>
                <a:gd name="T21" fmla="*/ 22 h 151"/>
                <a:gd name="T22" fmla="*/ 11 w 151"/>
                <a:gd name="T23" fmla="*/ 33 h 151"/>
                <a:gd name="T24" fmla="*/ 11 w 151"/>
                <a:gd name="T25" fmla="*/ 10 h 151"/>
                <a:gd name="T26" fmla="*/ 66 w 151"/>
                <a:gd name="T27" fmla="*/ 0 h 151"/>
                <a:gd name="T28" fmla="*/ 129 w 151"/>
                <a:gd name="T29" fmla="*/ 61 h 151"/>
                <a:gd name="T30" fmla="*/ 129 w 151"/>
                <a:gd name="T31" fmla="*/ 118 h 151"/>
                <a:gd name="T32" fmla="*/ 140 w 151"/>
                <a:gd name="T33" fmla="*/ 129 h 151"/>
                <a:gd name="T34" fmla="*/ 56 w 151"/>
                <a:gd name="T35" fmla="*/ 131 h 151"/>
                <a:gd name="T36" fmla="*/ 105 w 151"/>
                <a:gd name="T37" fmla="*/ 110 h 151"/>
                <a:gd name="T38" fmla="*/ 105 w 151"/>
                <a:gd name="T39" fmla="*/ 83 h 151"/>
                <a:gd name="T40" fmla="*/ 68 w 151"/>
                <a:gd name="T41" fmla="*/ 79 h 151"/>
                <a:gd name="T42" fmla="*/ 25 w 151"/>
                <a:gd name="T43" fmla="*/ 106 h 151"/>
                <a:gd name="T44" fmla="*/ 56 w 151"/>
                <a:gd name="T45" fmla="*/ 131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51" h="151">
                  <a:moveTo>
                    <a:pt x="140" y="129"/>
                  </a:moveTo>
                  <a:cubicBezTo>
                    <a:pt x="144" y="129"/>
                    <a:pt x="148" y="128"/>
                    <a:pt x="151" y="127"/>
                  </a:cubicBezTo>
                  <a:cubicBezTo>
                    <a:pt x="151" y="146"/>
                    <a:pt x="151" y="146"/>
                    <a:pt x="151" y="146"/>
                  </a:cubicBezTo>
                  <a:cubicBezTo>
                    <a:pt x="146" y="148"/>
                    <a:pt x="139" y="149"/>
                    <a:pt x="133" y="149"/>
                  </a:cubicBezTo>
                  <a:cubicBezTo>
                    <a:pt x="122" y="149"/>
                    <a:pt x="111" y="145"/>
                    <a:pt x="107" y="132"/>
                  </a:cubicBezTo>
                  <a:cubicBezTo>
                    <a:pt x="92" y="144"/>
                    <a:pt x="74" y="151"/>
                    <a:pt x="51" y="151"/>
                  </a:cubicBezTo>
                  <a:cubicBezTo>
                    <a:pt x="25" y="151"/>
                    <a:pt x="0" y="138"/>
                    <a:pt x="0" y="107"/>
                  </a:cubicBezTo>
                  <a:cubicBezTo>
                    <a:pt x="0" y="70"/>
                    <a:pt x="34" y="59"/>
                    <a:pt x="65" y="59"/>
                  </a:cubicBezTo>
                  <a:cubicBezTo>
                    <a:pt x="78" y="59"/>
                    <a:pt x="93" y="61"/>
                    <a:pt x="105" y="63"/>
                  </a:cubicBezTo>
                  <a:cubicBezTo>
                    <a:pt x="105" y="58"/>
                    <a:pt x="105" y="58"/>
                    <a:pt x="105" y="58"/>
                  </a:cubicBezTo>
                  <a:cubicBezTo>
                    <a:pt x="105" y="37"/>
                    <a:pt x="90" y="22"/>
                    <a:pt x="64" y="22"/>
                  </a:cubicBezTo>
                  <a:cubicBezTo>
                    <a:pt x="42" y="22"/>
                    <a:pt x="24" y="28"/>
                    <a:pt x="11" y="33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23" y="6"/>
                    <a:pt x="43" y="0"/>
                    <a:pt x="66" y="0"/>
                  </a:cubicBezTo>
                  <a:cubicBezTo>
                    <a:pt x="105" y="0"/>
                    <a:pt x="129" y="21"/>
                    <a:pt x="129" y="61"/>
                  </a:cubicBezTo>
                  <a:cubicBezTo>
                    <a:pt x="129" y="118"/>
                    <a:pt x="129" y="118"/>
                    <a:pt x="129" y="118"/>
                  </a:cubicBezTo>
                  <a:cubicBezTo>
                    <a:pt x="129" y="126"/>
                    <a:pt x="134" y="129"/>
                    <a:pt x="140" y="129"/>
                  </a:cubicBezTo>
                  <a:close/>
                  <a:moveTo>
                    <a:pt x="56" y="131"/>
                  </a:moveTo>
                  <a:cubicBezTo>
                    <a:pt x="74" y="131"/>
                    <a:pt x="92" y="123"/>
                    <a:pt x="105" y="110"/>
                  </a:cubicBezTo>
                  <a:cubicBezTo>
                    <a:pt x="105" y="83"/>
                    <a:pt x="105" y="83"/>
                    <a:pt x="105" y="83"/>
                  </a:cubicBezTo>
                  <a:cubicBezTo>
                    <a:pt x="95" y="81"/>
                    <a:pt x="80" y="79"/>
                    <a:pt x="68" y="79"/>
                  </a:cubicBezTo>
                  <a:cubicBezTo>
                    <a:pt x="47" y="79"/>
                    <a:pt x="25" y="85"/>
                    <a:pt x="25" y="106"/>
                  </a:cubicBezTo>
                  <a:cubicBezTo>
                    <a:pt x="25" y="123"/>
                    <a:pt x="40" y="131"/>
                    <a:pt x="56" y="1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Muller Medium"/>
                <a:cs typeface="+mn-cs"/>
              </a:endParaRPr>
            </a:p>
          </p:txBody>
        </p:sp>
        <p:sp>
          <p:nvSpPr>
            <p:cNvPr id="43" name="Freeform 42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2938" y="380"/>
              <a:ext cx="20" cy="24"/>
            </a:xfrm>
            <a:custGeom>
              <a:avLst/>
              <a:gdLst>
                <a:gd name="T0" fmla="*/ 78 w 124"/>
                <a:gd name="T1" fmla="*/ 0 h 151"/>
                <a:gd name="T2" fmla="*/ 122 w 124"/>
                <a:gd name="T3" fmla="*/ 12 h 151"/>
                <a:gd name="T4" fmla="*/ 122 w 124"/>
                <a:gd name="T5" fmla="*/ 35 h 151"/>
                <a:gd name="T6" fmla="*/ 81 w 124"/>
                <a:gd name="T7" fmla="*/ 22 h 151"/>
                <a:gd name="T8" fmla="*/ 24 w 124"/>
                <a:gd name="T9" fmla="*/ 76 h 151"/>
                <a:gd name="T10" fmla="*/ 80 w 124"/>
                <a:gd name="T11" fmla="*/ 129 h 151"/>
                <a:gd name="T12" fmla="*/ 124 w 124"/>
                <a:gd name="T13" fmla="*/ 117 h 151"/>
                <a:gd name="T14" fmla="*/ 124 w 124"/>
                <a:gd name="T15" fmla="*/ 141 h 151"/>
                <a:gd name="T16" fmla="*/ 77 w 124"/>
                <a:gd name="T17" fmla="*/ 151 h 151"/>
                <a:gd name="T18" fmla="*/ 0 w 124"/>
                <a:gd name="T19" fmla="*/ 76 h 151"/>
                <a:gd name="T20" fmla="*/ 78 w 124"/>
                <a:gd name="T21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4" h="151">
                  <a:moveTo>
                    <a:pt x="78" y="0"/>
                  </a:moveTo>
                  <a:cubicBezTo>
                    <a:pt x="94" y="0"/>
                    <a:pt x="110" y="4"/>
                    <a:pt x="122" y="12"/>
                  </a:cubicBezTo>
                  <a:cubicBezTo>
                    <a:pt x="122" y="35"/>
                    <a:pt x="122" y="35"/>
                    <a:pt x="122" y="35"/>
                  </a:cubicBezTo>
                  <a:cubicBezTo>
                    <a:pt x="112" y="27"/>
                    <a:pt x="96" y="22"/>
                    <a:pt x="81" y="22"/>
                  </a:cubicBezTo>
                  <a:cubicBezTo>
                    <a:pt x="53" y="22"/>
                    <a:pt x="24" y="38"/>
                    <a:pt x="24" y="76"/>
                  </a:cubicBezTo>
                  <a:cubicBezTo>
                    <a:pt x="24" y="113"/>
                    <a:pt x="52" y="129"/>
                    <a:pt x="80" y="129"/>
                  </a:cubicBezTo>
                  <a:cubicBezTo>
                    <a:pt x="96" y="129"/>
                    <a:pt x="112" y="125"/>
                    <a:pt x="124" y="117"/>
                  </a:cubicBezTo>
                  <a:cubicBezTo>
                    <a:pt x="124" y="141"/>
                    <a:pt x="124" y="141"/>
                    <a:pt x="124" y="141"/>
                  </a:cubicBezTo>
                  <a:cubicBezTo>
                    <a:pt x="110" y="148"/>
                    <a:pt x="95" y="151"/>
                    <a:pt x="77" y="151"/>
                  </a:cubicBezTo>
                  <a:cubicBezTo>
                    <a:pt x="39" y="151"/>
                    <a:pt x="0" y="128"/>
                    <a:pt x="0" y="76"/>
                  </a:cubicBezTo>
                  <a:cubicBezTo>
                    <a:pt x="0" y="24"/>
                    <a:pt x="40" y="0"/>
                    <a:pt x="7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Muller Medium"/>
                <a:cs typeface="+mn-cs"/>
              </a:endParaRPr>
            </a:p>
          </p:txBody>
        </p:sp>
        <p:sp>
          <p:nvSpPr>
            <p:cNvPr id="44" name="Freeform 43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2965" y="373"/>
              <a:ext cx="18" cy="31"/>
            </a:xfrm>
            <a:custGeom>
              <a:avLst/>
              <a:gdLst>
                <a:gd name="T0" fmla="*/ 51 w 113"/>
                <a:gd name="T1" fmla="*/ 0 h 198"/>
                <a:gd name="T2" fmla="*/ 51 w 113"/>
                <a:gd name="T3" fmla="*/ 51 h 198"/>
                <a:gd name="T4" fmla="*/ 108 w 113"/>
                <a:gd name="T5" fmla="*/ 51 h 198"/>
                <a:gd name="T6" fmla="*/ 108 w 113"/>
                <a:gd name="T7" fmla="*/ 73 h 198"/>
                <a:gd name="T8" fmla="*/ 51 w 113"/>
                <a:gd name="T9" fmla="*/ 73 h 198"/>
                <a:gd name="T10" fmla="*/ 51 w 113"/>
                <a:gd name="T11" fmla="*/ 147 h 198"/>
                <a:gd name="T12" fmla="*/ 82 w 113"/>
                <a:gd name="T13" fmla="*/ 176 h 198"/>
                <a:gd name="T14" fmla="*/ 113 w 113"/>
                <a:gd name="T15" fmla="*/ 169 h 198"/>
                <a:gd name="T16" fmla="*/ 113 w 113"/>
                <a:gd name="T17" fmla="*/ 191 h 198"/>
                <a:gd name="T18" fmla="*/ 75 w 113"/>
                <a:gd name="T19" fmla="*/ 198 h 198"/>
                <a:gd name="T20" fmla="*/ 27 w 113"/>
                <a:gd name="T21" fmla="*/ 151 h 198"/>
                <a:gd name="T22" fmla="*/ 27 w 113"/>
                <a:gd name="T23" fmla="*/ 73 h 198"/>
                <a:gd name="T24" fmla="*/ 0 w 113"/>
                <a:gd name="T25" fmla="*/ 73 h 198"/>
                <a:gd name="T26" fmla="*/ 0 w 113"/>
                <a:gd name="T27" fmla="*/ 51 h 198"/>
                <a:gd name="T28" fmla="*/ 27 w 113"/>
                <a:gd name="T29" fmla="*/ 51 h 198"/>
                <a:gd name="T30" fmla="*/ 27 w 113"/>
                <a:gd name="T31" fmla="*/ 6 h 198"/>
                <a:gd name="T32" fmla="*/ 51 w 113"/>
                <a:gd name="T33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3" h="198">
                  <a:moveTo>
                    <a:pt x="51" y="0"/>
                  </a:moveTo>
                  <a:cubicBezTo>
                    <a:pt x="51" y="51"/>
                    <a:pt x="51" y="51"/>
                    <a:pt x="51" y="51"/>
                  </a:cubicBezTo>
                  <a:cubicBezTo>
                    <a:pt x="108" y="51"/>
                    <a:pt x="108" y="51"/>
                    <a:pt x="108" y="51"/>
                  </a:cubicBezTo>
                  <a:cubicBezTo>
                    <a:pt x="108" y="73"/>
                    <a:pt x="108" y="73"/>
                    <a:pt x="108" y="73"/>
                  </a:cubicBezTo>
                  <a:cubicBezTo>
                    <a:pt x="51" y="73"/>
                    <a:pt x="51" y="73"/>
                    <a:pt x="51" y="73"/>
                  </a:cubicBezTo>
                  <a:cubicBezTo>
                    <a:pt x="51" y="147"/>
                    <a:pt x="51" y="147"/>
                    <a:pt x="51" y="147"/>
                  </a:cubicBezTo>
                  <a:cubicBezTo>
                    <a:pt x="51" y="169"/>
                    <a:pt x="61" y="176"/>
                    <a:pt x="82" y="176"/>
                  </a:cubicBezTo>
                  <a:cubicBezTo>
                    <a:pt x="93" y="176"/>
                    <a:pt x="104" y="173"/>
                    <a:pt x="113" y="169"/>
                  </a:cubicBezTo>
                  <a:cubicBezTo>
                    <a:pt x="113" y="191"/>
                    <a:pt x="113" y="191"/>
                    <a:pt x="113" y="191"/>
                  </a:cubicBezTo>
                  <a:cubicBezTo>
                    <a:pt x="103" y="195"/>
                    <a:pt x="88" y="198"/>
                    <a:pt x="75" y="198"/>
                  </a:cubicBezTo>
                  <a:cubicBezTo>
                    <a:pt x="47" y="198"/>
                    <a:pt x="27" y="183"/>
                    <a:pt x="27" y="151"/>
                  </a:cubicBezTo>
                  <a:cubicBezTo>
                    <a:pt x="27" y="73"/>
                    <a:pt x="27" y="73"/>
                    <a:pt x="27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27" y="51"/>
                    <a:pt x="27" y="51"/>
                    <a:pt x="27" y="51"/>
                  </a:cubicBezTo>
                  <a:cubicBezTo>
                    <a:pt x="27" y="6"/>
                    <a:pt x="27" y="6"/>
                    <a:pt x="27" y="6"/>
                  </a:cubicBezTo>
                  <a:lnTo>
                    <a:pt x="5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Muller Medium"/>
                <a:cs typeface="+mn-cs"/>
              </a:endParaRPr>
            </a:p>
          </p:txBody>
        </p:sp>
        <p:sp>
          <p:nvSpPr>
            <p:cNvPr id="45" name="Freeform 44">
              <a:extLst>
                <a:ext uri="{FF2B5EF4-FFF2-40B4-BE49-F238E27FC236}"/>
              </a:extLst>
            </p:cNvPr>
            <p:cNvSpPr>
              <a:spLocks noEditPoints="1"/>
            </p:cNvSpPr>
            <p:nvPr/>
          </p:nvSpPr>
          <p:spPr bwMode="auto">
            <a:xfrm>
              <a:off x="2993" y="371"/>
              <a:ext cx="4" cy="33"/>
            </a:xfrm>
            <a:custGeom>
              <a:avLst/>
              <a:gdLst>
                <a:gd name="T0" fmla="*/ 16 w 31"/>
                <a:gd name="T1" fmla="*/ 31 h 206"/>
                <a:gd name="T2" fmla="*/ 0 w 31"/>
                <a:gd name="T3" fmla="*/ 16 h 206"/>
                <a:gd name="T4" fmla="*/ 16 w 31"/>
                <a:gd name="T5" fmla="*/ 0 h 206"/>
                <a:gd name="T6" fmla="*/ 31 w 31"/>
                <a:gd name="T7" fmla="*/ 16 h 206"/>
                <a:gd name="T8" fmla="*/ 16 w 31"/>
                <a:gd name="T9" fmla="*/ 31 h 206"/>
                <a:gd name="T10" fmla="*/ 4 w 31"/>
                <a:gd name="T11" fmla="*/ 206 h 206"/>
                <a:gd name="T12" fmla="*/ 4 w 31"/>
                <a:gd name="T13" fmla="*/ 62 h 206"/>
                <a:gd name="T14" fmla="*/ 28 w 31"/>
                <a:gd name="T15" fmla="*/ 62 h 206"/>
                <a:gd name="T16" fmla="*/ 28 w 31"/>
                <a:gd name="T17" fmla="*/ 206 h 206"/>
                <a:gd name="T18" fmla="*/ 4 w 31"/>
                <a:gd name="T19" fmla="*/ 206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" h="206">
                  <a:moveTo>
                    <a:pt x="16" y="31"/>
                  </a:moveTo>
                  <a:cubicBezTo>
                    <a:pt x="7" y="31"/>
                    <a:pt x="0" y="26"/>
                    <a:pt x="0" y="16"/>
                  </a:cubicBezTo>
                  <a:cubicBezTo>
                    <a:pt x="0" y="6"/>
                    <a:pt x="7" y="0"/>
                    <a:pt x="16" y="0"/>
                  </a:cubicBezTo>
                  <a:cubicBezTo>
                    <a:pt x="24" y="0"/>
                    <a:pt x="31" y="6"/>
                    <a:pt x="31" y="16"/>
                  </a:cubicBezTo>
                  <a:cubicBezTo>
                    <a:pt x="31" y="26"/>
                    <a:pt x="24" y="31"/>
                    <a:pt x="16" y="31"/>
                  </a:cubicBezTo>
                  <a:close/>
                  <a:moveTo>
                    <a:pt x="4" y="206"/>
                  </a:moveTo>
                  <a:cubicBezTo>
                    <a:pt x="4" y="62"/>
                    <a:pt x="4" y="62"/>
                    <a:pt x="4" y="62"/>
                  </a:cubicBezTo>
                  <a:cubicBezTo>
                    <a:pt x="28" y="62"/>
                    <a:pt x="28" y="62"/>
                    <a:pt x="28" y="62"/>
                  </a:cubicBezTo>
                  <a:cubicBezTo>
                    <a:pt x="28" y="206"/>
                    <a:pt x="28" y="206"/>
                    <a:pt x="28" y="206"/>
                  </a:cubicBezTo>
                  <a:lnTo>
                    <a:pt x="4" y="20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Muller Medium"/>
                <a:cs typeface="+mn-cs"/>
              </a:endParaRPr>
            </a:p>
          </p:txBody>
        </p:sp>
        <p:sp>
          <p:nvSpPr>
            <p:cNvPr id="46" name="Freeform 45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3006" y="381"/>
              <a:ext cx="25" cy="23"/>
            </a:xfrm>
            <a:custGeom>
              <a:avLst/>
              <a:gdLst>
                <a:gd name="T0" fmla="*/ 25 w 25"/>
                <a:gd name="T1" fmla="*/ 0 h 23"/>
                <a:gd name="T2" fmla="*/ 14 w 25"/>
                <a:gd name="T3" fmla="*/ 23 h 23"/>
                <a:gd name="T4" fmla="*/ 11 w 25"/>
                <a:gd name="T5" fmla="*/ 23 h 23"/>
                <a:gd name="T6" fmla="*/ 0 w 25"/>
                <a:gd name="T7" fmla="*/ 0 h 23"/>
                <a:gd name="T8" fmla="*/ 5 w 25"/>
                <a:gd name="T9" fmla="*/ 0 h 23"/>
                <a:gd name="T10" fmla="*/ 12 w 25"/>
                <a:gd name="T11" fmla="*/ 18 h 23"/>
                <a:gd name="T12" fmla="*/ 20 w 25"/>
                <a:gd name="T13" fmla="*/ 0 h 23"/>
                <a:gd name="T14" fmla="*/ 25 w 25"/>
                <a:gd name="T1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23">
                  <a:moveTo>
                    <a:pt x="25" y="0"/>
                  </a:moveTo>
                  <a:lnTo>
                    <a:pt x="14" y="23"/>
                  </a:lnTo>
                  <a:lnTo>
                    <a:pt x="11" y="23"/>
                  </a:lnTo>
                  <a:lnTo>
                    <a:pt x="0" y="0"/>
                  </a:lnTo>
                  <a:lnTo>
                    <a:pt x="5" y="0"/>
                  </a:lnTo>
                  <a:lnTo>
                    <a:pt x="12" y="18"/>
                  </a:lnTo>
                  <a:lnTo>
                    <a:pt x="20" y="0"/>
                  </a:lnTo>
                  <a:lnTo>
                    <a:pt x="2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Muller Medium"/>
                <a:cs typeface="+mn-cs"/>
              </a:endParaRPr>
            </a:p>
          </p:txBody>
        </p:sp>
        <p:sp>
          <p:nvSpPr>
            <p:cNvPr id="47" name="Freeform 46">
              <a:extLst>
                <a:ext uri="{FF2B5EF4-FFF2-40B4-BE49-F238E27FC236}"/>
              </a:extLst>
            </p:cNvPr>
            <p:cNvSpPr>
              <a:spLocks noEditPoints="1"/>
            </p:cNvSpPr>
            <p:nvPr/>
          </p:nvSpPr>
          <p:spPr bwMode="auto">
            <a:xfrm>
              <a:off x="3040" y="371"/>
              <a:ext cx="5" cy="33"/>
            </a:xfrm>
            <a:custGeom>
              <a:avLst/>
              <a:gdLst>
                <a:gd name="T0" fmla="*/ 15 w 31"/>
                <a:gd name="T1" fmla="*/ 31 h 206"/>
                <a:gd name="T2" fmla="*/ 0 w 31"/>
                <a:gd name="T3" fmla="*/ 16 h 206"/>
                <a:gd name="T4" fmla="*/ 15 w 31"/>
                <a:gd name="T5" fmla="*/ 0 h 206"/>
                <a:gd name="T6" fmla="*/ 31 w 31"/>
                <a:gd name="T7" fmla="*/ 16 h 206"/>
                <a:gd name="T8" fmla="*/ 15 w 31"/>
                <a:gd name="T9" fmla="*/ 31 h 206"/>
                <a:gd name="T10" fmla="*/ 3 w 31"/>
                <a:gd name="T11" fmla="*/ 206 h 206"/>
                <a:gd name="T12" fmla="*/ 3 w 31"/>
                <a:gd name="T13" fmla="*/ 62 h 206"/>
                <a:gd name="T14" fmla="*/ 27 w 31"/>
                <a:gd name="T15" fmla="*/ 62 h 206"/>
                <a:gd name="T16" fmla="*/ 27 w 31"/>
                <a:gd name="T17" fmla="*/ 206 h 206"/>
                <a:gd name="T18" fmla="*/ 3 w 31"/>
                <a:gd name="T19" fmla="*/ 206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" h="206">
                  <a:moveTo>
                    <a:pt x="15" y="31"/>
                  </a:moveTo>
                  <a:cubicBezTo>
                    <a:pt x="7" y="31"/>
                    <a:pt x="0" y="26"/>
                    <a:pt x="0" y="16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4" y="0"/>
                    <a:pt x="31" y="6"/>
                    <a:pt x="31" y="16"/>
                  </a:cubicBezTo>
                  <a:cubicBezTo>
                    <a:pt x="31" y="26"/>
                    <a:pt x="24" y="31"/>
                    <a:pt x="15" y="31"/>
                  </a:cubicBezTo>
                  <a:close/>
                  <a:moveTo>
                    <a:pt x="3" y="206"/>
                  </a:moveTo>
                  <a:cubicBezTo>
                    <a:pt x="3" y="62"/>
                    <a:pt x="3" y="62"/>
                    <a:pt x="3" y="62"/>
                  </a:cubicBezTo>
                  <a:cubicBezTo>
                    <a:pt x="27" y="62"/>
                    <a:pt x="27" y="62"/>
                    <a:pt x="27" y="62"/>
                  </a:cubicBezTo>
                  <a:cubicBezTo>
                    <a:pt x="27" y="206"/>
                    <a:pt x="27" y="206"/>
                    <a:pt x="27" y="206"/>
                  </a:cubicBezTo>
                  <a:lnTo>
                    <a:pt x="3" y="20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Muller Medium"/>
                <a:cs typeface="+mn-cs"/>
              </a:endParaRPr>
            </a:p>
          </p:txBody>
        </p:sp>
        <p:sp>
          <p:nvSpPr>
            <p:cNvPr id="48" name="Freeform 47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3055" y="380"/>
              <a:ext cx="18" cy="24"/>
            </a:xfrm>
            <a:custGeom>
              <a:avLst/>
              <a:gdLst>
                <a:gd name="T0" fmla="*/ 55 w 116"/>
                <a:gd name="T1" fmla="*/ 0 h 151"/>
                <a:gd name="T2" fmla="*/ 106 w 116"/>
                <a:gd name="T3" fmla="*/ 12 h 151"/>
                <a:gd name="T4" fmla="*/ 106 w 116"/>
                <a:gd name="T5" fmla="*/ 35 h 151"/>
                <a:gd name="T6" fmla="*/ 57 w 116"/>
                <a:gd name="T7" fmla="*/ 22 h 151"/>
                <a:gd name="T8" fmla="*/ 25 w 116"/>
                <a:gd name="T9" fmla="*/ 41 h 151"/>
                <a:gd name="T10" fmla="*/ 116 w 116"/>
                <a:gd name="T11" fmla="*/ 111 h 151"/>
                <a:gd name="T12" fmla="*/ 57 w 116"/>
                <a:gd name="T13" fmla="*/ 151 h 151"/>
                <a:gd name="T14" fmla="*/ 1 w 116"/>
                <a:gd name="T15" fmla="*/ 137 h 151"/>
                <a:gd name="T16" fmla="*/ 1 w 116"/>
                <a:gd name="T17" fmla="*/ 114 h 151"/>
                <a:gd name="T18" fmla="*/ 56 w 116"/>
                <a:gd name="T19" fmla="*/ 129 h 151"/>
                <a:gd name="T20" fmla="*/ 92 w 116"/>
                <a:gd name="T21" fmla="*/ 111 h 151"/>
                <a:gd name="T22" fmla="*/ 0 w 116"/>
                <a:gd name="T23" fmla="*/ 41 h 151"/>
                <a:gd name="T24" fmla="*/ 55 w 116"/>
                <a:gd name="T25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6" h="151">
                  <a:moveTo>
                    <a:pt x="55" y="0"/>
                  </a:moveTo>
                  <a:cubicBezTo>
                    <a:pt x="74" y="0"/>
                    <a:pt x="93" y="5"/>
                    <a:pt x="106" y="12"/>
                  </a:cubicBezTo>
                  <a:cubicBezTo>
                    <a:pt x="106" y="35"/>
                    <a:pt x="106" y="35"/>
                    <a:pt x="106" y="35"/>
                  </a:cubicBezTo>
                  <a:cubicBezTo>
                    <a:pt x="94" y="27"/>
                    <a:pt x="74" y="22"/>
                    <a:pt x="57" y="22"/>
                  </a:cubicBezTo>
                  <a:cubicBezTo>
                    <a:pt x="41" y="22"/>
                    <a:pt x="25" y="27"/>
                    <a:pt x="25" y="41"/>
                  </a:cubicBezTo>
                  <a:cubicBezTo>
                    <a:pt x="25" y="72"/>
                    <a:pt x="116" y="59"/>
                    <a:pt x="116" y="111"/>
                  </a:cubicBezTo>
                  <a:cubicBezTo>
                    <a:pt x="116" y="141"/>
                    <a:pt x="88" y="151"/>
                    <a:pt x="57" y="151"/>
                  </a:cubicBezTo>
                  <a:cubicBezTo>
                    <a:pt x="36" y="151"/>
                    <a:pt x="14" y="146"/>
                    <a:pt x="1" y="137"/>
                  </a:cubicBezTo>
                  <a:cubicBezTo>
                    <a:pt x="1" y="114"/>
                    <a:pt x="1" y="114"/>
                    <a:pt x="1" y="114"/>
                  </a:cubicBezTo>
                  <a:cubicBezTo>
                    <a:pt x="16" y="124"/>
                    <a:pt x="38" y="129"/>
                    <a:pt x="56" y="129"/>
                  </a:cubicBezTo>
                  <a:cubicBezTo>
                    <a:pt x="76" y="129"/>
                    <a:pt x="92" y="126"/>
                    <a:pt x="92" y="111"/>
                  </a:cubicBezTo>
                  <a:cubicBezTo>
                    <a:pt x="92" y="81"/>
                    <a:pt x="0" y="93"/>
                    <a:pt x="0" y="41"/>
                  </a:cubicBezTo>
                  <a:cubicBezTo>
                    <a:pt x="0" y="12"/>
                    <a:pt x="28" y="0"/>
                    <a:pt x="5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Muller Medium"/>
                <a:cs typeface="+mn-cs"/>
              </a:endParaRPr>
            </a:p>
          </p:txBody>
        </p:sp>
        <p:sp>
          <p:nvSpPr>
            <p:cNvPr id="49" name="Freeform 48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3081" y="373"/>
              <a:ext cx="18" cy="31"/>
            </a:xfrm>
            <a:custGeom>
              <a:avLst/>
              <a:gdLst>
                <a:gd name="T0" fmla="*/ 50 w 113"/>
                <a:gd name="T1" fmla="*/ 0 h 198"/>
                <a:gd name="T2" fmla="*/ 50 w 113"/>
                <a:gd name="T3" fmla="*/ 51 h 198"/>
                <a:gd name="T4" fmla="*/ 108 w 113"/>
                <a:gd name="T5" fmla="*/ 51 h 198"/>
                <a:gd name="T6" fmla="*/ 108 w 113"/>
                <a:gd name="T7" fmla="*/ 73 h 198"/>
                <a:gd name="T8" fmla="*/ 50 w 113"/>
                <a:gd name="T9" fmla="*/ 73 h 198"/>
                <a:gd name="T10" fmla="*/ 50 w 113"/>
                <a:gd name="T11" fmla="*/ 147 h 198"/>
                <a:gd name="T12" fmla="*/ 81 w 113"/>
                <a:gd name="T13" fmla="*/ 176 h 198"/>
                <a:gd name="T14" fmla="*/ 113 w 113"/>
                <a:gd name="T15" fmla="*/ 169 h 198"/>
                <a:gd name="T16" fmla="*/ 113 w 113"/>
                <a:gd name="T17" fmla="*/ 191 h 198"/>
                <a:gd name="T18" fmla="*/ 74 w 113"/>
                <a:gd name="T19" fmla="*/ 198 h 198"/>
                <a:gd name="T20" fmla="*/ 27 w 113"/>
                <a:gd name="T21" fmla="*/ 151 h 198"/>
                <a:gd name="T22" fmla="*/ 27 w 113"/>
                <a:gd name="T23" fmla="*/ 73 h 198"/>
                <a:gd name="T24" fmla="*/ 0 w 113"/>
                <a:gd name="T25" fmla="*/ 73 h 198"/>
                <a:gd name="T26" fmla="*/ 0 w 113"/>
                <a:gd name="T27" fmla="*/ 51 h 198"/>
                <a:gd name="T28" fmla="*/ 27 w 113"/>
                <a:gd name="T29" fmla="*/ 51 h 198"/>
                <a:gd name="T30" fmla="*/ 27 w 113"/>
                <a:gd name="T31" fmla="*/ 6 h 198"/>
                <a:gd name="T32" fmla="*/ 50 w 113"/>
                <a:gd name="T33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3" h="198">
                  <a:moveTo>
                    <a:pt x="50" y="0"/>
                  </a:moveTo>
                  <a:cubicBezTo>
                    <a:pt x="50" y="51"/>
                    <a:pt x="50" y="51"/>
                    <a:pt x="50" y="51"/>
                  </a:cubicBezTo>
                  <a:cubicBezTo>
                    <a:pt x="108" y="51"/>
                    <a:pt x="108" y="51"/>
                    <a:pt x="108" y="51"/>
                  </a:cubicBezTo>
                  <a:cubicBezTo>
                    <a:pt x="108" y="73"/>
                    <a:pt x="108" y="73"/>
                    <a:pt x="108" y="73"/>
                  </a:cubicBezTo>
                  <a:cubicBezTo>
                    <a:pt x="50" y="73"/>
                    <a:pt x="50" y="73"/>
                    <a:pt x="50" y="73"/>
                  </a:cubicBezTo>
                  <a:cubicBezTo>
                    <a:pt x="50" y="147"/>
                    <a:pt x="50" y="147"/>
                    <a:pt x="50" y="147"/>
                  </a:cubicBezTo>
                  <a:cubicBezTo>
                    <a:pt x="50" y="169"/>
                    <a:pt x="60" y="176"/>
                    <a:pt x="81" y="176"/>
                  </a:cubicBezTo>
                  <a:cubicBezTo>
                    <a:pt x="93" y="176"/>
                    <a:pt x="104" y="173"/>
                    <a:pt x="113" y="169"/>
                  </a:cubicBezTo>
                  <a:cubicBezTo>
                    <a:pt x="113" y="191"/>
                    <a:pt x="113" y="191"/>
                    <a:pt x="113" y="191"/>
                  </a:cubicBezTo>
                  <a:cubicBezTo>
                    <a:pt x="102" y="195"/>
                    <a:pt x="88" y="198"/>
                    <a:pt x="74" y="198"/>
                  </a:cubicBezTo>
                  <a:cubicBezTo>
                    <a:pt x="47" y="198"/>
                    <a:pt x="27" y="183"/>
                    <a:pt x="27" y="151"/>
                  </a:cubicBezTo>
                  <a:cubicBezTo>
                    <a:pt x="27" y="73"/>
                    <a:pt x="27" y="73"/>
                    <a:pt x="27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27" y="51"/>
                    <a:pt x="27" y="51"/>
                    <a:pt x="27" y="51"/>
                  </a:cubicBezTo>
                  <a:cubicBezTo>
                    <a:pt x="27" y="6"/>
                    <a:pt x="27" y="6"/>
                    <a:pt x="27" y="6"/>
                  </a:cubicBezTo>
                  <a:lnTo>
                    <a:pt x="5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Muller Medium"/>
                <a:cs typeface="+mn-cs"/>
              </a:endParaRPr>
            </a:p>
          </p:txBody>
        </p:sp>
        <p:sp>
          <p:nvSpPr>
            <p:cNvPr id="50" name="Freeform 49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3107" y="380"/>
              <a:ext cx="18" cy="24"/>
            </a:xfrm>
            <a:custGeom>
              <a:avLst/>
              <a:gdLst>
                <a:gd name="T0" fmla="*/ 55 w 116"/>
                <a:gd name="T1" fmla="*/ 0 h 151"/>
                <a:gd name="T2" fmla="*/ 106 w 116"/>
                <a:gd name="T3" fmla="*/ 12 h 151"/>
                <a:gd name="T4" fmla="*/ 106 w 116"/>
                <a:gd name="T5" fmla="*/ 35 h 151"/>
                <a:gd name="T6" fmla="*/ 57 w 116"/>
                <a:gd name="T7" fmla="*/ 22 h 151"/>
                <a:gd name="T8" fmla="*/ 25 w 116"/>
                <a:gd name="T9" fmla="*/ 41 h 151"/>
                <a:gd name="T10" fmla="*/ 116 w 116"/>
                <a:gd name="T11" fmla="*/ 111 h 151"/>
                <a:gd name="T12" fmla="*/ 57 w 116"/>
                <a:gd name="T13" fmla="*/ 151 h 151"/>
                <a:gd name="T14" fmla="*/ 1 w 116"/>
                <a:gd name="T15" fmla="*/ 137 h 151"/>
                <a:gd name="T16" fmla="*/ 1 w 116"/>
                <a:gd name="T17" fmla="*/ 114 h 151"/>
                <a:gd name="T18" fmla="*/ 56 w 116"/>
                <a:gd name="T19" fmla="*/ 129 h 151"/>
                <a:gd name="T20" fmla="*/ 92 w 116"/>
                <a:gd name="T21" fmla="*/ 111 h 151"/>
                <a:gd name="T22" fmla="*/ 0 w 116"/>
                <a:gd name="T23" fmla="*/ 41 h 151"/>
                <a:gd name="T24" fmla="*/ 55 w 116"/>
                <a:gd name="T25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6" h="151">
                  <a:moveTo>
                    <a:pt x="55" y="0"/>
                  </a:moveTo>
                  <a:cubicBezTo>
                    <a:pt x="74" y="0"/>
                    <a:pt x="93" y="5"/>
                    <a:pt x="106" y="12"/>
                  </a:cubicBezTo>
                  <a:cubicBezTo>
                    <a:pt x="106" y="35"/>
                    <a:pt x="106" y="35"/>
                    <a:pt x="106" y="35"/>
                  </a:cubicBezTo>
                  <a:cubicBezTo>
                    <a:pt x="94" y="27"/>
                    <a:pt x="74" y="22"/>
                    <a:pt x="57" y="22"/>
                  </a:cubicBezTo>
                  <a:cubicBezTo>
                    <a:pt x="41" y="22"/>
                    <a:pt x="25" y="27"/>
                    <a:pt x="25" y="41"/>
                  </a:cubicBezTo>
                  <a:cubicBezTo>
                    <a:pt x="25" y="72"/>
                    <a:pt x="116" y="59"/>
                    <a:pt x="116" y="111"/>
                  </a:cubicBezTo>
                  <a:cubicBezTo>
                    <a:pt x="116" y="141"/>
                    <a:pt x="88" y="151"/>
                    <a:pt x="57" y="151"/>
                  </a:cubicBezTo>
                  <a:cubicBezTo>
                    <a:pt x="36" y="151"/>
                    <a:pt x="14" y="146"/>
                    <a:pt x="1" y="137"/>
                  </a:cubicBezTo>
                  <a:cubicBezTo>
                    <a:pt x="1" y="114"/>
                    <a:pt x="1" y="114"/>
                    <a:pt x="1" y="114"/>
                  </a:cubicBezTo>
                  <a:cubicBezTo>
                    <a:pt x="16" y="124"/>
                    <a:pt x="38" y="129"/>
                    <a:pt x="56" y="129"/>
                  </a:cubicBezTo>
                  <a:cubicBezTo>
                    <a:pt x="76" y="129"/>
                    <a:pt x="92" y="126"/>
                    <a:pt x="92" y="111"/>
                  </a:cubicBezTo>
                  <a:cubicBezTo>
                    <a:pt x="92" y="81"/>
                    <a:pt x="0" y="93"/>
                    <a:pt x="0" y="41"/>
                  </a:cubicBezTo>
                  <a:cubicBezTo>
                    <a:pt x="0" y="12"/>
                    <a:pt x="28" y="0"/>
                    <a:pt x="5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Muller Medium"/>
                <a:cs typeface="+mn-cs"/>
              </a:endParaRPr>
            </a:p>
          </p:txBody>
        </p:sp>
      </p:grpSp>
      <p:sp>
        <p:nvSpPr>
          <p:cNvPr id="51" name="ZoneTexte 50">
            <a:extLst>
              <a:ext uri="{FF2B5EF4-FFF2-40B4-BE49-F238E27FC236}"/>
            </a:extLst>
          </p:cNvPr>
          <p:cNvSpPr txBox="1"/>
          <p:nvPr userDrawn="1"/>
        </p:nvSpPr>
        <p:spPr>
          <a:xfrm>
            <a:off x="5543550" y="0"/>
            <a:ext cx="690563" cy="2651125"/>
          </a:xfrm>
          <a:prstGeom prst="rect">
            <a:avLst/>
          </a:prstGeom>
          <a:solidFill>
            <a:schemeClr val="accent1"/>
          </a:solidFill>
        </p:spPr>
        <p:txBody>
          <a:bodyPr lIns="0" tIns="0" rIns="0" bIns="0" anchor="b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cap="all">
                <a:solidFill>
                  <a:prstClr val="white"/>
                </a:solidFill>
                <a:latin typeface="Muller Medium"/>
                <a:cs typeface="+mn-cs"/>
              </a:rPr>
              <a:t>pour</a:t>
            </a:r>
            <a:endParaRPr lang="fr-FR" sz="1400" cap="all">
              <a:solidFill>
                <a:prstClr val="white"/>
              </a:solidFill>
              <a:latin typeface="Muller Medium"/>
              <a:cs typeface="+mn-cs"/>
            </a:endParaRPr>
          </a:p>
        </p:txBody>
      </p:sp>
      <p:grpSp>
        <p:nvGrpSpPr>
          <p:cNvPr id="52" name="Groupe 53"/>
          <p:cNvGrpSpPr>
            <a:grpSpLocks/>
          </p:cNvGrpSpPr>
          <p:nvPr userDrawn="1"/>
        </p:nvGrpSpPr>
        <p:grpSpPr bwMode="auto">
          <a:xfrm>
            <a:off x="0" y="6750050"/>
            <a:ext cx="9144000" cy="107950"/>
            <a:chOff x="-1" y="6590923"/>
            <a:chExt cx="13096076" cy="267077"/>
          </a:xfrm>
        </p:grpSpPr>
        <p:sp>
          <p:nvSpPr>
            <p:cNvPr id="53" name="Rectangle 52">
              <a:extLst>
                <a:ext uri="{FF2B5EF4-FFF2-40B4-BE49-F238E27FC236}"/>
              </a:extLst>
            </p:cNvPr>
            <p:cNvSpPr/>
            <p:nvPr userDrawn="1"/>
          </p:nvSpPr>
          <p:spPr>
            <a:xfrm>
              <a:off x="-1" y="6590923"/>
              <a:ext cx="1457394" cy="26707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400">
                <a:solidFill>
                  <a:prstClr val="white"/>
                </a:solidFill>
              </a:endParaRPr>
            </a:p>
          </p:txBody>
        </p:sp>
        <p:sp>
          <p:nvSpPr>
            <p:cNvPr id="54" name="Rectangle 53">
              <a:extLst>
                <a:ext uri="{FF2B5EF4-FFF2-40B4-BE49-F238E27FC236}"/>
              </a:extLst>
            </p:cNvPr>
            <p:cNvSpPr/>
            <p:nvPr userDrawn="1"/>
          </p:nvSpPr>
          <p:spPr>
            <a:xfrm>
              <a:off x="1452846" y="6590923"/>
              <a:ext cx="1459667" cy="267077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400">
                <a:solidFill>
                  <a:prstClr val="white"/>
                </a:solidFill>
              </a:endParaRPr>
            </a:p>
          </p:txBody>
        </p:sp>
        <p:sp>
          <p:nvSpPr>
            <p:cNvPr id="55" name="Rectangle 54">
              <a:extLst>
                <a:ext uri="{FF2B5EF4-FFF2-40B4-BE49-F238E27FC236}"/>
              </a:extLst>
            </p:cNvPr>
            <p:cNvSpPr/>
            <p:nvPr userDrawn="1"/>
          </p:nvSpPr>
          <p:spPr>
            <a:xfrm>
              <a:off x="2907965" y="6590923"/>
              <a:ext cx="1459667" cy="26707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400">
                <a:solidFill>
                  <a:prstClr val="white"/>
                </a:solidFill>
              </a:endParaRPr>
            </a:p>
          </p:txBody>
        </p:sp>
        <p:sp>
          <p:nvSpPr>
            <p:cNvPr id="57" name="Rectangle 56">
              <a:extLst>
                <a:ext uri="{FF2B5EF4-FFF2-40B4-BE49-F238E27FC236}"/>
              </a:extLst>
            </p:cNvPr>
            <p:cNvSpPr/>
            <p:nvPr userDrawn="1"/>
          </p:nvSpPr>
          <p:spPr>
            <a:xfrm>
              <a:off x="4365358" y="6590923"/>
              <a:ext cx="1457394" cy="26707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400">
                <a:solidFill>
                  <a:prstClr val="white"/>
                </a:solidFill>
              </a:endParaRPr>
            </a:p>
          </p:txBody>
        </p:sp>
        <p:sp>
          <p:nvSpPr>
            <p:cNvPr id="59" name="Rectangle 58">
              <a:extLst>
                <a:ext uri="{FF2B5EF4-FFF2-40B4-BE49-F238E27FC236}"/>
              </a:extLst>
            </p:cNvPr>
            <p:cNvSpPr/>
            <p:nvPr userDrawn="1"/>
          </p:nvSpPr>
          <p:spPr>
            <a:xfrm>
              <a:off x="5820477" y="6590923"/>
              <a:ext cx="1457394" cy="267077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400">
                <a:solidFill>
                  <a:prstClr val="white"/>
                </a:solidFill>
              </a:endParaRPr>
            </a:p>
          </p:txBody>
        </p:sp>
        <p:sp>
          <p:nvSpPr>
            <p:cNvPr id="60" name="Rectangle 59">
              <a:extLst>
                <a:ext uri="{FF2B5EF4-FFF2-40B4-BE49-F238E27FC236}"/>
              </a:extLst>
            </p:cNvPr>
            <p:cNvSpPr/>
            <p:nvPr userDrawn="1"/>
          </p:nvSpPr>
          <p:spPr>
            <a:xfrm>
              <a:off x="7275597" y="6590923"/>
              <a:ext cx="1457394" cy="26707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400">
                <a:solidFill>
                  <a:prstClr val="white"/>
                </a:solidFill>
              </a:endParaRPr>
            </a:p>
          </p:txBody>
        </p:sp>
        <p:sp>
          <p:nvSpPr>
            <p:cNvPr id="61" name="Rectangle 60">
              <a:extLst>
                <a:ext uri="{FF2B5EF4-FFF2-40B4-BE49-F238E27FC236}"/>
              </a:extLst>
            </p:cNvPr>
            <p:cNvSpPr/>
            <p:nvPr userDrawn="1"/>
          </p:nvSpPr>
          <p:spPr>
            <a:xfrm>
              <a:off x="8728443" y="6590923"/>
              <a:ext cx="1459667" cy="26707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400">
                <a:solidFill>
                  <a:prstClr val="white"/>
                </a:solidFill>
              </a:endParaRPr>
            </a:p>
          </p:txBody>
        </p:sp>
        <p:sp>
          <p:nvSpPr>
            <p:cNvPr id="62" name="Rectangle 61">
              <a:extLst>
                <a:ext uri="{FF2B5EF4-FFF2-40B4-BE49-F238E27FC236}"/>
              </a:extLst>
            </p:cNvPr>
            <p:cNvSpPr/>
            <p:nvPr userDrawn="1"/>
          </p:nvSpPr>
          <p:spPr>
            <a:xfrm>
              <a:off x="10183563" y="6590923"/>
              <a:ext cx="1457392" cy="267077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400">
                <a:solidFill>
                  <a:prstClr val="white"/>
                </a:solidFill>
              </a:endParaRPr>
            </a:p>
          </p:txBody>
        </p:sp>
        <p:sp>
          <p:nvSpPr>
            <p:cNvPr id="63" name="Rectangle 62">
              <a:extLst>
                <a:ext uri="{FF2B5EF4-FFF2-40B4-BE49-F238E27FC236}"/>
              </a:extLst>
            </p:cNvPr>
            <p:cNvSpPr/>
            <p:nvPr userDrawn="1"/>
          </p:nvSpPr>
          <p:spPr>
            <a:xfrm>
              <a:off x="11638683" y="6590923"/>
              <a:ext cx="1457392" cy="26707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400">
                <a:solidFill>
                  <a:prstClr val="white"/>
                </a:solidFill>
              </a:endParaRPr>
            </a:p>
          </p:txBody>
        </p:sp>
      </p:grpSp>
      <p:sp>
        <p:nvSpPr>
          <p:cNvPr id="56" name="Espace réservé pour une image  55">
            <a:extLst>
              <a:ext uri="{FF2B5EF4-FFF2-40B4-BE49-F238E27FC236}"/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552985" y="2724460"/>
            <a:ext cx="2676619" cy="1838592"/>
          </a:xfrm>
        </p:spPr>
        <p:txBody>
          <a:bodyPr rtlCol="0">
            <a:noAutofit/>
          </a:bodyPr>
          <a:lstStyle>
            <a:lvl1pPr algn="ctr">
              <a:defRPr>
                <a:solidFill>
                  <a:schemeClr val="accent2"/>
                </a:solidFill>
              </a:defRPr>
            </a:lvl1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/>
          </a:p>
        </p:txBody>
      </p:sp>
      <p:sp>
        <p:nvSpPr>
          <p:cNvPr id="58" name="Espace réservé du texte 76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66929" y="3406013"/>
            <a:ext cx="3905075" cy="1130606"/>
          </a:xfrm>
        </p:spPr>
        <p:txBody>
          <a:bodyPr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lang="fr-FR" sz="2000" b="1" kern="1200" cap="all" baseline="0" dirty="0" smtClean="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  <a:lvl2pPr marL="0" indent="0" algn="l">
              <a:lnSpc>
                <a:spcPct val="85000"/>
              </a:lnSpc>
              <a:spcBef>
                <a:spcPts val="0"/>
              </a:spcBef>
              <a:buNone/>
              <a:defRPr lang="fr-FR" sz="2000" b="1" kern="1200" cap="all" baseline="0" dirty="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9172033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grandes parties (v1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6"/>
          <p:cNvSpPr txBox="1">
            <a:spLocks noChangeArrowheads="1"/>
          </p:cNvSpPr>
          <p:nvPr userDrawn="1"/>
        </p:nvSpPr>
        <p:spPr bwMode="auto">
          <a:xfrm>
            <a:off x="350838" y="6991350"/>
            <a:ext cx="80645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1450" indent="-1714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buFont typeface="Webdings" pitchFamily="18" charset="2"/>
              <a:buChar char="i"/>
            </a:pPr>
            <a:r>
              <a:rPr lang="fr-FR" altLang="fr-FR" sz="1100" i="1">
                <a:solidFill>
                  <a:srgbClr val="FA054B"/>
                </a:solidFill>
                <a:latin typeface="Calibri" pitchFamily="34" charset="0"/>
                <a:cs typeface="Calibri" pitchFamily="34" charset="0"/>
                <a:sym typeface="Webdings" pitchFamily="18" charset="2"/>
              </a:rPr>
              <a:t>Pensez à passer votre Gravure derrière le titre après l’avoir insérée (Clic droit sur l’image / Arrière plan)</a:t>
            </a:r>
          </a:p>
        </p:txBody>
      </p:sp>
      <p:sp>
        <p:nvSpPr>
          <p:cNvPr id="6" name="ZoneTexte 5">
            <a:extLst>
              <a:ext uri="{FF2B5EF4-FFF2-40B4-BE49-F238E27FC236}"/>
            </a:extLst>
          </p:cNvPr>
          <p:cNvSpPr txBox="1"/>
          <p:nvPr userDrawn="1"/>
        </p:nvSpPr>
        <p:spPr>
          <a:xfrm>
            <a:off x="993775" y="6519863"/>
            <a:ext cx="1465263" cy="24606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00" b="1">
                <a:solidFill>
                  <a:prstClr val="white"/>
                </a:solidFill>
                <a:latin typeface="Muller Medium"/>
                <a:cs typeface="+mn-cs"/>
              </a:rPr>
              <a:t>in </a:t>
            </a:r>
            <a:r>
              <a:rPr lang="fr-FR" sz="800" b="1" err="1">
                <a:solidFill>
                  <a:prstClr val="white"/>
                </a:solidFill>
                <a:latin typeface="Muller Medium"/>
                <a:cs typeface="+mn-cs"/>
              </a:rPr>
              <a:t>reinvention</a:t>
            </a:r>
            <a:r>
              <a:rPr lang="fr-FR" sz="800" b="1">
                <a:solidFill>
                  <a:prstClr val="white"/>
                </a:solidFill>
                <a:latin typeface="Muller Medium"/>
                <a:cs typeface="+mn-cs"/>
              </a:rPr>
              <a:t> </a:t>
            </a:r>
            <a:r>
              <a:rPr lang="fr-FR" sz="800" b="1" err="1">
                <a:solidFill>
                  <a:prstClr val="white"/>
                </a:solidFill>
                <a:latin typeface="Muller Medium"/>
                <a:cs typeface="+mn-cs"/>
              </a:rPr>
              <a:t>we</a:t>
            </a:r>
            <a:r>
              <a:rPr lang="fr-FR" sz="800" b="1">
                <a:solidFill>
                  <a:prstClr val="white"/>
                </a:solidFill>
                <a:latin typeface="Muller Medium"/>
                <a:cs typeface="+mn-cs"/>
              </a:rPr>
              <a:t> trust. </a:t>
            </a:r>
            <a:r>
              <a:rPr lang="fr-FR" sz="800" b="1" err="1">
                <a:solidFill>
                  <a:srgbClr val="FA054B"/>
                </a:solidFill>
                <a:latin typeface="Noe Display"/>
                <a:cs typeface="+mn-cs"/>
              </a:rPr>
              <a:t>Protéines</a:t>
            </a:r>
            <a:r>
              <a:rPr lang="fr-FR" sz="800" b="1" cap="small" err="1">
                <a:solidFill>
                  <a:prstClr val="white"/>
                </a:solidFill>
                <a:latin typeface="Noe Display"/>
                <a:cs typeface="+mn-cs"/>
              </a:rPr>
              <a:t>xtc</a:t>
            </a:r>
            <a:endParaRPr lang="fr-FR" sz="800" b="1" cap="small">
              <a:solidFill>
                <a:prstClr val="white"/>
              </a:solidFill>
              <a:latin typeface="Noe Display"/>
              <a:cs typeface="+mn-cs"/>
            </a:endParaRPr>
          </a:p>
        </p:txBody>
      </p:sp>
      <p:cxnSp>
        <p:nvCxnSpPr>
          <p:cNvPr id="7" name="Connecteur droit 6">
            <a:extLst>
              <a:ext uri="{FF2B5EF4-FFF2-40B4-BE49-F238E27FC236}"/>
            </a:extLst>
          </p:cNvPr>
          <p:cNvCxnSpPr/>
          <p:nvPr userDrawn="1"/>
        </p:nvCxnSpPr>
        <p:spPr>
          <a:xfrm>
            <a:off x="949325" y="6513513"/>
            <a:ext cx="0" cy="136525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r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1079653"/>
            <a:ext cx="7886700" cy="3035836"/>
          </a:xfrm>
        </p:spPr>
        <p:txBody>
          <a:bodyPr>
            <a:normAutofit/>
          </a:bodyPr>
          <a:lstStyle>
            <a:lvl1pPr algn="ctr">
              <a:lnSpc>
                <a:spcPct val="85000"/>
              </a:lnSpc>
              <a:defRPr sz="4800" cap="all" baseline="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/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7" y="4133851"/>
            <a:ext cx="7886700" cy="19558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8" name="Espace réservé de la date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35963" y="6519863"/>
            <a:ext cx="458787" cy="179387"/>
          </a:xfrm>
        </p:spPr>
        <p:txBody>
          <a:bodyPr/>
          <a:lstStyle>
            <a:lvl1pPr algn="r" fontAlgn="base">
              <a:spcBef>
                <a:spcPct val="0"/>
              </a:spcBef>
              <a:spcAft>
                <a:spcPct val="0"/>
              </a:spcAft>
              <a:defRPr sz="800">
                <a:solidFill>
                  <a:prstClr val="white"/>
                </a:solidFill>
                <a:latin typeface="Muller Light" pitchFamily="50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pied de page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89475" y="6519863"/>
            <a:ext cx="3646488" cy="179387"/>
          </a:xfrm>
        </p:spPr>
        <p:txBody>
          <a:bodyPr/>
          <a:lstStyle>
            <a:lvl1pPr algn="r" fontAlgn="base">
              <a:spcBef>
                <a:spcPct val="0"/>
              </a:spcBef>
              <a:spcAft>
                <a:spcPct val="0"/>
              </a:spcAft>
              <a:defRPr sz="800">
                <a:solidFill>
                  <a:prstClr val="white"/>
                </a:solidFill>
                <a:latin typeface="Muller Light" pitchFamily="50" charset="0"/>
                <a:cs typeface="Arial" charset="0"/>
              </a:defRPr>
            </a:lvl1pPr>
          </a:lstStyle>
          <a:p>
            <a:pPr>
              <a:defRPr/>
            </a:pPr>
            <a:r>
              <a:rPr lang="fr-FR"/>
              <a:t>© Copyright ProtéinesXTC - Document confidentiel </a:t>
            </a:r>
          </a:p>
        </p:txBody>
      </p:sp>
      <p:sp>
        <p:nvSpPr>
          <p:cNvPr id="10" name="Espace réservé du numéro de diapositive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9613" y="6519863"/>
            <a:ext cx="201612" cy="179387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 fontAlgn="auto">
              <a:spcBef>
                <a:spcPts val="0"/>
              </a:spcBef>
              <a:spcAft>
                <a:spcPts val="0"/>
              </a:spcAft>
              <a:defRPr sz="800" smtClean="0">
                <a:solidFill>
                  <a:prstClr val="white"/>
                </a:solidFill>
                <a:latin typeface="Muller Medium"/>
                <a:cs typeface="+mn-cs"/>
              </a:defRPr>
            </a:lvl1pPr>
          </a:lstStyle>
          <a:p>
            <a:pPr>
              <a:defRPr/>
            </a:pPr>
            <a:fld id="{5937806C-25B9-46FC-BBCB-3B6E6D81FE9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69925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grandes parties (v2)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6"/>
          <p:cNvSpPr txBox="1">
            <a:spLocks noChangeArrowheads="1"/>
          </p:cNvSpPr>
          <p:nvPr userDrawn="1"/>
        </p:nvSpPr>
        <p:spPr bwMode="auto">
          <a:xfrm>
            <a:off x="350838" y="6991350"/>
            <a:ext cx="80645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1450" indent="-1714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buFont typeface="Webdings" pitchFamily="18" charset="2"/>
              <a:buChar char="i"/>
            </a:pPr>
            <a:r>
              <a:rPr lang="fr-FR" altLang="fr-FR" sz="1100" i="1">
                <a:solidFill>
                  <a:srgbClr val="FA054B"/>
                </a:solidFill>
                <a:latin typeface="Calibri" pitchFamily="34" charset="0"/>
                <a:cs typeface="Calibri" pitchFamily="34" charset="0"/>
                <a:sym typeface="Webdings" pitchFamily="18" charset="2"/>
              </a:rPr>
              <a:t>Pensez à passer votre Gravure derrière le titre après l’avoir insérée (Clic droit sur l’image / Arrière plan)</a:t>
            </a:r>
          </a:p>
        </p:txBody>
      </p:sp>
      <p:sp>
        <p:nvSpPr>
          <p:cNvPr id="7" name="ZoneTexte 6">
            <a:extLst>
              <a:ext uri="{FF2B5EF4-FFF2-40B4-BE49-F238E27FC236}"/>
            </a:extLst>
          </p:cNvPr>
          <p:cNvSpPr txBox="1"/>
          <p:nvPr userDrawn="1"/>
        </p:nvSpPr>
        <p:spPr>
          <a:xfrm>
            <a:off x="993775" y="6519863"/>
            <a:ext cx="1465263" cy="24606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00" b="1">
                <a:solidFill>
                  <a:srgbClr val="00043F"/>
                </a:solidFill>
                <a:latin typeface="Muller Medium"/>
                <a:cs typeface="+mn-cs"/>
              </a:rPr>
              <a:t>in </a:t>
            </a:r>
            <a:r>
              <a:rPr lang="fr-FR" sz="800" b="1" err="1">
                <a:solidFill>
                  <a:srgbClr val="00043F"/>
                </a:solidFill>
                <a:latin typeface="Muller Medium"/>
                <a:cs typeface="+mn-cs"/>
              </a:rPr>
              <a:t>reinvention</a:t>
            </a:r>
            <a:r>
              <a:rPr lang="fr-FR" sz="800" b="1">
                <a:solidFill>
                  <a:srgbClr val="00043F"/>
                </a:solidFill>
                <a:latin typeface="Muller Medium"/>
                <a:cs typeface="+mn-cs"/>
              </a:rPr>
              <a:t> </a:t>
            </a:r>
            <a:r>
              <a:rPr lang="fr-FR" sz="800" b="1" err="1">
                <a:solidFill>
                  <a:srgbClr val="00043F"/>
                </a:solidFill>
                <a:latin typeface="Muller Medium"/>
                <a:cs typeface="+mn-cs"/>
              </a:rPr>
              <a:t>we</a:t>
            </a:r>
            <a:r>
              <a:rPr lang="fr-FR" sz="800" b="1">
                <a:solidFill>
                  <a:srgbClr val="00043F"/>
                </a:solidFill>
                <a:latin typeface="Muller Medium"/>
                <a:cs typeface="+mn-cs"/>
              </a:rPr>
              <a:t> trust. </a:t>
            </a:r>
            <a:r>
              <a:rPr lang="fr-FR" sz="800" b="1" err="1">
                <a:solidFill>
                  <a:prstClr val="white"/>
                </a:solidFill>
                <a:latin typeface="Noe Display"/>
                <a:cs typeface="+mn-cs"/>
              </a:rPr>
              <a:t>Protéines</a:t>
            </a:r>
            <a:r>
              <a:rPr lang="fr-FR" sz="800" b="1" cap="small" err="1">
                <a:solidFill>
                  <a:srgbClr val="00043F"/>
                </a:solidFill>
                <a:latin typeface="Noe Display"/>
                <a:cs typeface="+mn-cs"/>
              </a:rPr>
              <a:t>xtc</a:t>
            </a:r>
            <a:endParaRPr lang="fr-FR" sz="800" b="1" cap="small">
              <a:solidFill>
                <a:srgbClr val="00043F"/>
              </a:solidFill>
              <a:latin typeface="Noe Display"/>
              <a:cs typeface="+mn-cs"/>
            </a:endParaRPr>
          </a:p>
        </p:txBody>
      </p:sp>
      <p:cxnSp>
        <p:nvCxnSpPr>
          <p:cNvPr id="9" name="Connecteur droit 8">
            <a:extLst>
              <a:ext uri="{FF2B5EF4-FFF2-40B4-BE49-F238E27FC236}"/>
            </a:extLst>
          </p:cNvPr>
          <p:cNvCxnSpPr/>
          <p:nvPr userDrawn="1"/>
        </p:nvCxnSpPr>
        <p:spPr>
          <a:xfrm>
            <a:off x="949325" y="6513513"/>
            <a:ext cx="0" cy="136525"/>
          </a:xfrm>
          <a:prstGeom prst="line">
            <a:avLst/>
          </a:prstGeom>
          <a:ln w="31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space réservé pour une image  7">
            <a:extLst>
              <a:ext uri="{FF2B5EF4-FFF2-40B4-BE49-F238E27FC236}"/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062288" y="571500"/>
            <a:ext cx="3019425" cy="4025900"/>
          </a:xfrm>
        </p:spPr>
        <p:txBody>
          <a:bodyPr rtlCol="0">
            <a:noAutofit/>
          </a:bodyPr>
          <a:lstStyle>
            <a:lvl1pPr marL="0" indent="0" algn="ctr">
              <a:buNone/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/>
          </a:p>
        </p:txBody>
      </p:sp>
      <p:sp>
        <p:nvSpPr>
          <p:cNvPr id="2" name="Titr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1079653"/>
            <a:ext cx="7886700" cy="3035836"/>
          </a:xfrm>
        </p:spPr>
        <p:txBody>
          <a:bodyPr>
            <a:normAutofit/>
          </a:bodyPr>
          <a:lstStyle>
            <a:lvl1pPr algn="ctr">
              <a:lnSpc>
                <a:spcPct val="85000"/>
              </a:lnSpc>
              <a:defRPr sz="4800" cap="all" baseline="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/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7" y="4133851"/>
            <a:ext cx="7886700" cy="19558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0" name="Espace réservé de la date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8335963" y="6519863"/>
            <a:ext cx="458787" cy="179387"/>
          </a:xfrm>
        </p:spPr>
        <p:txBody>
          <a:bodyPr/>
          <a:lstStyle>
            <a:lvl1pPr algn="r" fontAlgn="base">
              <a:spcBef>
                <a:spcPct val="0"/>
              </a:spcBef>
              <a:spcAft>
                <a:spcPct val="0"/>
              </a:spcAft>
              <a:defRPr sz="800">
                <a:solidFill>
                  <a:srgbClr val="00043F"/>
                </a:solidFill>
                <a:latin typeface="Muller Light" pitchFamily="50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1" name="Espace réservé du pied de page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4689475" y="6519863"/>
            <a:ext cx="3646488" cy="179387"/>
          </a:xfrm>
        </p:spPr>
        <p:txBody>
          <a:bodyPr/>
          <a:lstStyle>
            <a:lvl1pPr algn="r" fontAlgn="base">
              <a:spcBef>
                <a:spcPct val="0"/>
              </a:spcBef>
              <a:spcAft>
                <a:spcPct val="0"/>
              </a:spcAft>
              <a:defRPr sz="800">
                <a:solidFill>
                  <a:srgbClr val="00043F"/>
                </a:solidFill>
                <a:latin typeface="Muller Light" pitchFamily="50" charset="0"/>
                <a:cs typeface="Arial" charset="0"/>
              </a:defRPr>
            </a:lvl1pPr>
          </a:lstStyle>
          <a:p>
            <a:pPr>
              <a:defRPr/>
            </a:pPr>
            <a:r>
              <a:rPr lang="fr-FR"/>
              <a:t>© Copyright ProtéinesXTC - Document confidentiel </a:t>
            </a:r>
          </a:p>
        </p:txBody>
      </p:sp>
      <p:sp>
        <p:nvSpPr>
          <p:cNvPr id="12" name="Espace réservé du numéro de diapositive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709613" y="6519863"/>
            <a:ext cx="201612" cy="179387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 fontAlgn="auto">
              <a:spcBef>
                <a:spcPts val="0"/>
              </a:spcBef>
              <a:spcAft>
                <a:spcPts val="0"/>
              </a:spcAft>
              <a:defRPr sz="800" smtClean="0">
                <a:solidFill>
                  <a:srgbClr val="00043F"/>
                </a:solidFill>
                <a:latin typeface="Muller Medium"/>
                <a:cs typeface="+mn-cs"/>
              </a:defRPr>
            </a:lvl1pPr>
          </a:lstStyle>
          <a:p>
            <a:pPr>
              <a:defRPr/>
            </a:pPr>
            <a:fld id="{B76CDC03-2B4F-4142-9F18-263CB44734B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10801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grandes parties (v3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6"/>
          <p:cNvSpPr txBox="1">
            <a:spLocks noChangeArrowheads="1"/>
          </p:cNvSpPr>
          <p:nvPr userDrawn="1"/>
        </p:nvSpPr>
        <p:spPr bwMode="auto">
          <a:xfrm>
            <a:off x="350838" y="6991350"/>
            <a:ext cx="80645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1450" indent="-1714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buFont typeface="Webdings" pitchFamily="18" charset="2"/>
              <a:buChar char="i"/>
            </a:pPr>
            <a:r>
              <a:rPr lang="fr-FR" altLang="fr-FR" sz="1100" i="1">
                <a:solidFill>
                  <a:srgbClr val="FA054B"/>
                </a:solidFill>
                <a:latin typeface="Calibri" pitchFamily="34" charset="0"/>
                <a:cs typeface="Calibri" pitchFamily="34" charset="0"/>
                <a:sym typeface="Webdings" pitchFamily="18" charset="2"/>
              </a:rPr>
              <a:t>Pensez à passer votre Gravure derrière le titre après l’avoir insérée (Clic droit sur l’image / Arrière plan)</a:t>
            </a:r>
          </a:p>
        </p:txBody>
      </p:sp>
      <p:sp>
        <p:nvSpPr>
          <p:cNvPr id="7" name="ZoneTexte 6">
            <a:extLst>
              <a:ext uri="{FF2B5EF4-FFF2-40B4-BE49-F238E27FC236}"/>
            </a:extLst>
          </p:cNvPr>
          <p:cNvSpPr txBox="1"/>
          <p:nvPr userDrawn="1"/>
        </p:nvSpPr>
        <p:spPr>
          <a:xfrm>
            <a:off x="993775" y="6519863"/>
            <a:ext cx="1465263" cy="24606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00" b="1">
                <a:solidFill>
                  <a:srgbClr val="00043F"/>
                </a:solidFill>
                <a:latin typeface="Muller Medium"/>
                <a:cs typeface="+mn-cs"/>
              </a:rPr>
              <a:t>in </a:t>
            </a:r>
            <a:r>
              <a:rPr lang="fr-FR" sz="800" b="1" err="1">
                <a:solidFill>
                  <a:srgbClr val="00043F"/>
                </a:solidFill>
                <a:latin typeface="Muller Medium"/>
                <a:cs typeface="+mn-cs"/>
              </a:rPr>
              <a:t>reinvention</a:t>
            </a:r>
            <a:r>
              <a:rPr lang="fr-FR" sz="800" b="1">
                <a:solidFill>
                  <a:srgbClr val="00043F"/>
                </a:solidFill>
                <a:latin typeface="Muller Medium"/>
                <a:cs typeface="+mn-cs"/>
              </a:rPr>
              <a:t> </a:t>
            </a:r>
            <a:r>
              <a:rPr lang="fr-FR" sz="800" b="1" err="1">
                <a:solidFill>
                  <a:srgbClr val="00043F"/>
                </a:solidFill>
                <a:latin typeface="Muller Medium"/>
                <a:cs typeface="+mn-cs"/>
              </a:rPr>
              <a:t>we</a:t>
            </a:r>
            <a:r>
              <a:rPr lang="fr-FR" sz="800" b="1">
                <a:solidFill>
                  <a:srgbClr val="00043F"/>
                </a:solidFill>
                <a:latin typeface="Muller Medium"/>
                <a:cs typeface="+mn-cs"/>
              </a:rPr>
              <a:t> trust. </a:t>
            </a:r>
            <a:r>
              <a:rPr lang="fr-FR" sz="800" b="1" err="1">
                <a:solidFill>
                  <a:prstClr val="white"/>
                </a:solidFill>
                <a:latin typeface="Noe Display"/>
                <a:cs typeface="+mn-cs"/>
              </a:rPr>
              <a:t>Protéines</a:t>
            </a:r>
            <a:r>
              <a:rPr lang="fr-FR" sz="800" b="1" cap="small" err="1">
                <a:solidFill>
                  <a:srgbClr val="00043F"/>
                </a:solidFill>
                <a:latin typeface="Noe Display"/>
                <a:cs typeface="+mn-cs"/>
              </a:rPr>
              <a:t>xtc</a:t>
            </a:r>
            <a:endParaRPr lang="fr-FR" sz="800" b="1" cap="small">
              <a:solidFill>
                <a:srgbClr val="00043F"/>
              </a:solidFill>
              <a:latin typeface="Noe Display"/>
              <a:cs typeface="+mn-cs"/>
            </a:endParaRPr>
          </a:p>
        </p:txBody>
      </p:sp>
      <p:cxnSp>
        <p:nvCxnSpPr>
          <p:cNvPr id="9" name="Connecteur droit 8">
            <a:extLst>
              <a:ext uri="{FF2B5EF4-FFF2-40B4-BE49-F238E27FC236}"/>
            </a:extLst>
          </p:cNvPr>
          <p:cNvCxnSpPr/>
          <p:nvPr userDrawn="1"/>
        </p:nvCxnSpPr>
        <p:spPr>
          <a:xfrm>
            <a:off x="949325" y="6513513"/>
            <a:ext cx="0" cy="136525"/>
          </a:xfrm>
          <a:prstGeom prst="line">
            <a:avLst/>
          </a:prstGeom>
          <a:ln w="31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space réservé pour une image  7">
            <a:extLst>
              <a:ext uri="{FF2B5EF4-FFF2-40B4-BE49-F238E27FC236}"/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062288" y="571500"/>
            <a:ext cx="3019425" cy="4025900"/>
          </a:xfrm>
        </p:spPr>
        <p:txBody>
          <a:bodyPr rtlCol="0">
            <a:noAutofit/>
          </a:bodyPr>
          <a:lstStyle>
            <a:lvl1pPr marL="0" indent="0" algn="ctr">
              <a:buNone/>
              <a:defRPr sz="1600">
                <a:solidFill>
                  <a:schemeClr val="accent2"/>
                </a:solidFill>
              </a:defRPr>
            </a:lvl1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/>
          </a:p>
        </p:txBody>
      </p:sp>
      <p:sp>
        <p:nvSpPr>
          <p:cNvPr id="2" name="Titr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1079653"/>
            <a:ext cx="7886700" cy="3035836"/>
          </a:xfrm>
        </p:spPr>
        <p:txBody>
          <a:bodyPr>
            <a:normAutofit/>
          </a:bodyPr>
          <a:lstStyle>
            <a:lvl1pPr algn="ctr">
              <a:lnSpc>
                <a:spcPct val="85000"/>
              </a:lnSpc>
              <a:defRPr sz="4800" cap="all" baseline="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/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7" y="4133851"/>
            <a:ext cx="7886700" cy="19558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0" name="Espace réservé de la date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8335963" y="6519863"/>
            <a:ext cx="458787" cy="179387"/>
          </a:xfrm>
        </p:spPr>
        <p:txBody>
          <a:bodyPr/>
          <a:lstStyle>
            <a:lvl1pPr algn="r" fontAlgn="base">
              <a:spcBef>
                <a:spcPct val="0"/>
              </a:spcBef>
              <a:spcAft>
                <a:spcPct val="0"/>
              </a:spcAft>
              <a:defRPr sz="800">
                <a:solidFill>
                  <a:srgbClr val="00043F"/>
                </a:solidFill>
                <a:latin typeface="Muller Light" pitchFamily="50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1" name="Espace réservé du pied de page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4689475" y="6519863"/>
            <a:ext cx="3646488" cy="179387"/>
          </a:xfrm>
        </p:spPr>
        <p:txBody>
          <a:bodyPr/>
          <a:lstStyle>
            <a:lvl1pPr algn="r" fontAlgn="base">
              <a:spcBef>
                <a:spcPct val="0"/>
              </a:spcBef>
              <a:spcAft>
                <a:spcPct val="0"/>
              </a:spcAft>
              <a:defRPr sz="800">
                <a:solidFill>
                  <a:srgbClr val="00043F"/>
                </a:solidFill>
                <a:latin typeface="Muller Light" pitchFamily="50" charset="0"/>
                <a:cs typeface="Arial" charset="0"/>
              </a:defRPr>
            </a:lvl1pPr>
          </a:lstStyle>
          <a:p>
            <a:pPr>
              <a:defRPr/>
            </a:pPr>
            <a:r>
              <a:rPr lang="fr-FR"/>
              <a:t>© Copyright ProtéinesXTC - Document confidentiel </a:t>
            </a:r>
          </a:p>
        </p:txBody>
      </p:sp>
      <p:sp>
        <p:nvSpPr>
          <p:cNvPr id="12" name="Espace réservé du numéro de diapositive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709613" y="6519863"/>
            <a:ext cx="201612" cy="179387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 fontAlgn="auto">
              <a:spcBef>
                <a:spcPts val="0"/>
              </a:spcBef>
              <a:spcAft>
                <a:spcPts val="0"/>
              </a:spcAft>
              <a:defRPr sz="800" smtClean="0">
                <a:solidFill>
                  <a:srgbClr val="00043F"/>
                </a:solidFill>
                <a:latin typeface="Muller Medium"/>
                <a:cs typeface="+mn-cs"/>
              </a:defRPr>
            </a:lvl1pPr>
          </a:lstStyle>
          <a:p>
            <a:pPr>
              <a:defRPr/>
            </a:pPr>
            <a:fld id="{775FD79C-2E56-4164-80C4-29822C16E1A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1248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s sous partie d'une grande partie (v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/>
            </a:extLst>
          </p:cNvPr>
          <p:cNvSpPr/>
          <p:nvPr userDrawn="1"/>
        </p:nvSpPr>
        <p:spPr>
          <a:xfrm>
            <a:off x="0" y="6362700"/>
            <a:ext cx="9144000" cy="495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prstClr val="white"/>
              </a:solidFill>
            </a:endParaRPr>
          </a:p>
        </p:txBody>
      </p:sp>
      <p:cxnSp>
        <p:nvCxnSpPr>
          <p:cNvPr id="5" name="Connecteur droit 4">
            <a:extLst>
              <a:ext uri="{FF2B5EF4-FFF2-40B4-BE49-F238E27FC236}"/>
            </a:extLst>
          </p:cNvPr>
          <p:cNvCxnSpPr>
            <a:cxnSpLocks/>
          </p:cNvCxnSpPr>
          <p:nvPr userDrawn="1"/>
        </p:nvCxnSpPr>
        <p:spPr>
          <a:xfrm>
            <a:off x="2630488" y="1704975"/>
            <a:ext cx="32385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e 5">
            <a:extLst>
              <a:ext uri="{FF2B5EF4-FFF2-40B4-BE49-F238E27FC236}"/>
            </a:extLst>
          </p:cNvPr>
          <p:cNvGrpSpPr/>
          <p:nvPr userDrawn="1"/>
        </p:nvGrpSpPr>
        <p:grpSpPr>
          <a:xfrm>
            <a:off x="2636089" y="1309635"/>
            <a:ext cx="945312" cy="157221"/>
            <a:chOff x="853499" y="5357490"/>
            <a:chExt cx="3280385" cy="409188"/>
          </a:xfrm>
          <a:solidFill>
            <a:schemeClr val="tx2"/>
          </a:solidFill>
        </p:grpSpPr>
        <p:sp>
          <p:nvSpPr>
            <p:cNvPr id="7" name="Freeform 5">
              <a:extLst>
                <a:ext uri="{FF2B5EF4-FFF2-40B4-BE49-F238E27FC236}"/>
              </a:extLst>
            </p:cNvPr>
            <p:cNvSpPr>
              <a:spLocks noEditPoints="1"/>
            </p:cNvSpPr>
            <p:nvPr/>
          </p:nvSpPr>
          <p:spPr bwMode="auto">
            <a:xfrm>
              <a:off x="853499" y="5357490"/>
              <a:ext cx="357610" cy="405749"/>
            </a:xfrm>
            <a:custGeom>
              <a:avLst/>
              <a:gdLst>
                <a:gd name="T0" fmla="*/ 272 w 657"/>
                <a:gd name="T1" fmla="*/ 467 h 744"/>
                <a:gd name="T2" fmla="*/ 272 w 657"/>
                <a:gd name="T3" fmla="*/ 642 h 744"/>
                <a:gd name="T4" fmla="*/ 283 w 657"/>
                <a:gd name="T5" fmla="*/ 669 h 744"/>
                <a:gd name="T6" fmla="*/ 383 w 657"/>
                <a:gd name="T7" fmla="*/ 742 h 744"/>
                <a:gd name="T8" fmla="*/ 383 w 657"/>
                <a:gd name="T9" fmla="*/ 744 h 744"/>
                <a:gd name="T10" fmla="*/ 0 w 657"/>
                <a:gd name="T11" fmla="*/ 744 h 744"/>
                <a:gd name="T12" fmla="*/ 0 w 657"/>
                <a:gd name="T13" fmla="*/ 742 h 744"/>
                <a:gd name="T14" fmla="*/ 71 w 657"/>
                <a:gd name="T15" fmla="*/ 675 h 744"/>
                <a:gd name="T16" fmla="*/ 80 w 657"/>
                <a:gd name="T17" fmla="*/ 650 h 744"/>
                <a:gd name="T18" fmla="*/ 80 w 657"/>
                <a:gd name="T19" fmla="*/ 94 h 744"/>
                <a:gd name="T20" fmla="*/ 71 w 657"/>
                <a:gd name="T21" fmla="*/ 68 h 744"/>
                <a:gd name="T22" fmla="*/ 0 w 657"/>
                <a:gd name="T23" fmla="*/ 2 h 744"/>
                <a:gd name="T24" fmla="*/ 0 w 657"/>
                <a:gd name="T25" fmla="*/ 0 h 744"/>
                <a:gd name="T26" fmla="*/ 367 w 657"/>
                <a:gd name="T27" fmla="*/ 0 h 744"/>
                <a:gd name="T28" fmla="*/ 657 w 657"/>
                <a:gd name="T29" fmla="*/ 224 h 744"/>
                <a:gd name="T30" fmla="*/ 341 w 657"/>
                <a:gd name="T31" fmla="*/ 467 h 744"/>
                <a:gd name="T32" fmla="*/ 272 w 657"/>
                <a:gd name="T33" fmla="*/ 467 h 744"/>
                <a:gd name="T34" fmla="*/ 272 w 657"/>
                <a:gd name="T35" fmla="*/ 446 h 744"/>
                <a:gd name="T36" fmla="*/ 320 w 657"/>
                <a:gd name="T37" fmla="*/ 446 h 744"/>
                <a:gd name="T38" fmla="*/ 457 w 657"/>
                <a:gd name="T39" fmla="*/ 229 h 744"/>
                <a:gd name="T40" fmla="*/ 331 w 657"/>
                <a:gd name="T41" fmla="*/ 21 h 744"/>
                <a:gd name="T42" fmla="*/ 291 w 657"/>
                <a:gd name="T43" fmla="*/ 21 h 744"/>
                <a:gd name="T44" fmla="*/ 272 w 657"/>
                <a:gd name="T45" fmla="*/ 41 h 744"/>
                <a:gd name="T46" fmla="*/ 272 w 657"/>
                <a:gd name="T47" fmla="*/ 446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57" h="744">
                  <a:moveTo>
                    <a:pt x="272" y="467"/>
                  </a:moveTo>
                  <a:cubicBezTo>
                    <a:pt x="272" y="642"/>
                    <a:pt x="272" y="642"/>
                    <a:pt x="272" y="642"/>
                  </a:cubicBezTo>
                  <a:cubicBezTo>
                    <a:pt x="272" y="656"/>
                    <a:pt x="273" y="660"/>
                    <a:pt x="283" y="669"/>
                  </a:cubicBezTo>
                  <a:cubicBezTo>
                    <a:pt x="383" y="742"/>
                    <a:pt x="383" y="742"/>
                    <a:pt x="383" y="742"/>
                  </a:cubicBezTo>
                  <a:cubicBezTo>
                    <a:pt x="383" y="744"/>
                    <a:pt x="383" y="744"/>
                    <a:pt x="383" y="744"/>
                  </a:cubicBezTo>
                  <a:cubicBezTo>
                    <a:pt x="0" y="744"/>
                    <a:pt x="0" y="744"/>
                    <a:pt x="0" y="744"/>
                  </a:cubicBezTo>
                  <a:cubicBezTo>
                    <a:pt x="0" y="742"/>
                    <a:pt x="0" y="742"/>
                    <a:pt x="0" y="742"/>
                  </a:cubicBezTo>
                  <a:cubicBezTo>
                    <a:pt x="71" y="675"/>
                    <a:pt x="71" y="675"/>
                    <a:pt x="71" y="675"/>
                  </a:cubicBezTo>
                  <a:cubicBezTo>
                    <a:pt x="79" y="666"/>
                    <a:pt x="80" y="663"/>
                    <a:pt x="80" y="650"/>
                  </a:cubicBezTo>
                  <a:cubicBezTo>
                    <a:pt x="80" y="94"/>
                    <a:pt x="80" y="94"/>
                    <a:pt x="80" y="94"/>
                  </a:cubicBezTo>
                  <a:cubicBezTo>
                    <a:pt x="80" y="80"/>
                    <a:pt x="79" y="77"/>
                    <a:pt x="71" y="68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67" y="0"/>
                    <a:pt x="367" y="0"/>
                    <a:pt x="367" y="0"/>
                  </a:cubicBezTo>
                  <a:cubicBezTo>
                    <a:pt x="515" y="0"/>
                    <a:pt x="657" y="54"/>
                    <a:pt x="657" y="224"/>
                  </a:cubicBezTo>
                  <a:cubicBezTo>
                    <a:pt x="657" y="391"/>
                    <a:pt x="527" y="467"/>
                    <a:pt x="341" y="467"/>
                  </a:cubicBezTo>
                  <a:lnTo>
                    <a:pt x="272" y="467"/>
                  </a:lnTo>
                  <a:close/>
                  <a:moveTo>
                    <a:pt x="272" y="446"/>
                  </a:moveTo>
                  <a:cubicBezTo>
                    <a:pt x="320" y="446"/>
                    <a:pt x="320" y="446"/>
                    <a:pt x="320" y="446"/>
                  </a:cubicBezTo>
                  <a:cubicBezTo>
                    <a:pt x="406" y="446"/>
                    <a:pt x="457" y="363"/>
                    <a:pt x="457" y="229"/>
                  </a:cubicBezTo>
                  <a:cubicBezTo>
                    <a:pt x="457" y="104"/>
                    <a:pt x="410" y="21"/>
                    <a:pt x="331" y="21"/>
                  </a:cubicBezTo>
                  <a:cubicBezTo>
                    <a:pt x="291" y="21"/>
                    <a:pt x="291" y="21"/>
                    <a:pt x="291" y="21"/>
                  </a:cubicBezTo>
                  <a:cubicBezTo>
                    <a:pt x="275" y="21"/>
                    <a:pt x="272" y="23"/>
                    <a:pt x="272" y="41"/>
                  </a:cubicBezTo>
                  <a:lnTo>
                    <a:pt x="272" y="4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Muller Medium"/>
                <a:cs typeface="+mn-cs"/>
              </a:endParaRPr>
            </a:p>
          </p:txBody>
        </p:sp>
        <p:sp>
          <p:nvSpPr>
            <p:cNvPr id="8" name="Freeform 6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1231740" y="5474401"/>
              <a:ext cx="240699" cy="288838"/>
            </a:xfrm>
            <a:custGeom>
              <a:avLst/>
              <a:gdLst>
                <a:gd name="T0" fmla="*/ 386 w 444"/>
                <a:gd name="T1" fmla="*/ 201 h 533"/>
                <a:gd name="T2" fmla="*/ 383 w 444"/>
                <a:gd name="T3" fmla="*/ 201 h 533"/>
                <a:gd name="T4" fmla="*/ 300 w 444"/>
                <a:gd name="T5" fmla="*/ 102 h 533"/>
                <a:gd name="T6" fmla="*/ 281 w 444"/>
                <a:gd name="T7" fmla="*/ 97 h 533"/>
                <a:gd name="T8" fmla="*/ 235 w 444"/>
                <a:gd name="T9" fmla="*/ 158 h 533"/>
                <a:gd name="T10" fmla="*/ 235 w 444"/>
                <a:gd name="T11" fmla="*/ 444 h 533"/>
                <a:gd name="T12" fmla="*/ 251 w 444"/>
                <a:gd name="T13" fmla="*/ 470 h 533"/>
                <a:gd name="T14" fmla="*/ 355 w 444"/>
                <a:gd name="T15" fmla="*/ 531 h 533"/>
                <a:gd name="T16" fmla="*/ 355 w 444"/>
                <a:gd name="T17" fmla="*/ 533 h 533"/>
                <a:gd name="T18" fmla="*/ 0 w 444"/>
                <a:gd name="T19" fmla="*/ 533 h 533"/>
                <a:gd name="T20" fmla="*/ 0 w 444"/>
                <a:gd name="T21" fmla="*/ 531 h 533"/>
                <a:gd name="T22" fmla="*/ 52 w 444"/>
                <a:gd name="T23" fmla="*/ 482 h 533"/>
                <a:gd name="T24" fmla="*/ 62 w 444"/>
                <a:gd name="T25" fmla="*/ 457 h 533"/>
                <a:gd name="T26" fmla="*/ 62 w 444"/>
                <a:gd name="T27" fmla="*/ 90 h 533"/>
                <a:gd name="T28" fmla="*/ 52 w 444"/>
                <a:gd name="T29" fmla="*/ 64 h 533"/>
                <a:gd name="T30" fmla="*/ 0 w 444"/>
                <a:gd name="T31" fmla="*/ 11 h 533"/>
                <a:gd name="T32" fmla="*/ 0 w 444"/>
                <a:gd name="T33" fmla="*/ 9 h 533"/>
                <a:gd name="T34" fmla="*/ 235 w 444"/>
                <a:gd name="T35" fmla="*/ 9 h 533"/>
                <a:gd name="T36" fmla="*/ 235 w 444"/>
                <a:gd name="T37" fmla="*/ 144 h 533"/>
                <a:gd name="T38" fmla="*/ 372 w 444"/>
                <a:gd name="T39" fmla="*/ 0 h 533"/>
                <a:gd name="T40" fmla="*/ 444 w 444"/>
                <a:gd name="T41" fmla="*/ 35 h 533"/>
                <a:gd name="T42" fmla="*/ 386 w 444"/>
                <a:gd name="T43" fmla="*/ 201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44" h="533">
                  <a:moveTo>
                    <a:pt x="386" y="201"/>
                  </a:moveTo>
                  <a:cubicBezTo>
                    <a:pt x="383" y="201"/>
                    <a:pt x="383" y="201"/>
                    <a:pt x="383" y="201"/>
                  </a:cubicBezTo>
                  <a:cubicBezTo>
                    <a:pt x="300" y="102"/>
                    <a:pt x="300" y="102"/>
                    <a:pt x="300" y="102"/>
                  </a:cubicBezTo>
                  <a:cubicBezTo>
                    <a:pt x="295" y="96"/>
                    <a:pt x="288" y="91"/>
                    <a:pt x="281" y="97"/>
                  </a:cubicBezTo>
                  <a:cubicBezTo>
                    <a:pt x="263" y="109"/>
                    <a:pt x="251" y="128"/>
                    <a:pt x="235" y="158"/>
                  </a:cubicBezTo>
                  <a:cubicBezTo>
                    <a:pt x="235" y="444"/>
                    <a:pt x="235" y="444"/>
                    <a:pt x="235" y="444"/>
                  </a:cubicBezTo>
                  <a:cubicBezTo>
                    <a:pt x="235" y="455"/>
                    <a:pt x="236" y="461"/>
                    <a:pt x="251" y="470"/>
                  </a:cubicBezTo>
                  <a:cubicBezTo>
                    <a:pt x="355" y="531"/>
                    <a:pt x="355" y="531"/>
                    <a:pt x="355" y="531"/>
                  </a:cubicBezTo>
                  <a:cubicBezTo>
                    <a:pt x="355" y="533"/>
                    <a:pt x="355" y="533"/>
                    <a:pt x="355" y="533"/>
                  </a:cubicBezTo>
                  <a:cubicBezTo>
                    <a:pt x="0" y="533"/>
                    <a:pt x="0" y="533"/>
                    <a:pt x="0" y="533"/>
                  </a:cubicBezTo>
                  <a:cubicBezTo>
                    <a:pt x="0" y="531"/>
                    <a:pt x="0" y="531"/>
                    <a:pt x="0" y="531"/>
                  </a:cubicBezTo>
                  <a:cubicBezTo>
                    <a:pt x="52" y="482"/>
                    <a:pt x="52" y="482"/>
                    <a:pt x="52" y="482"/>
                  </a:cubicBezTo>
                  <a:cubicBezTo>
                    <a:pt x="62" y="473"/>
                    <a:pt x="62" y="470"/>
                    <a:pt x="62" y="457"/>
                  </a:cubicBezTo>
                  <a:cubicBezTo>
                    <a:pt x="62" y="90"/>
                    <a:pt x="62" y="90"/>
                    <a:pt x="62" y="90"/>
                  </a:cubicBezTo>
                  <a:cubicBezTo>
                    <a:pt x="62" y="76"/>
                    <a:pt x="61" y="73"/>
                    <a:pt x="52" y="64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235" y="9"/>
                    <a:pt x="235" y="9"/>
                    <a:pt x="235" y="9"/>
                  </a:cubicBezTo>
                  <a:cubicBezTo>
                    <a:pt x="235" y="144"/>
                    <a:pt x="235" y="144"/>
                    <a:pt x="235" y="144"/>
                  </a:cubicBezTo>
                  <a:cubicBezTo>
                    <a:pt x="253" y="69"/>
                    <a:pt x="298" y="0"/>
                    <a:pt x="372" y="0"/>
                  </a:cubicBezTo>
                  <a:cubicBezTo>
                    <a:pt x="404" y="0"/>
                    <a:pt x="428" y="14"/>
                    <a:pt x="444" y="35"/>
                  </a:cubicBezTo>
                  <a:lnTo>
                    <a:pt x="386" y="2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Muller Medium"/>
                <a:cs typeface="+mn-cs"/>
              </a:endParaRPr>
            </a:p>
          </p:txBody>
        </p:sp>
        <p:sp>
          <p:nvSpPr>
            <p:cNvPr id="9" name="Freeform 7">
              <a:extLst>
                <a:ext uri="{FF2B5EF4-FFF2-40B4-BE49-F238E27FC236}"/>
              </a:extLst>
            </p:cNvPr>
            <p:cNvSpPr>
              <a:spLocks noEditPoints="1"/>
            </p:cNvSpPr>
            <p:nvPr/>
          </p:nvSpPr>
          <p:spPr bwMode="auto">
            <a:xfrm>
              <a:off x="1475878" y="5474401"/>
              <a:ext cx="302593" cy="292277"/>
            </a:xfrm>
            <a:custGeom>
              <a:avLst/>
              <a:gdLst>
                <a:gd name="T0" fmla="*/ 0 w 558"/>
                <a:gd name="T1" fmla="*/ 270 h 541"/>
                <a:gd name="T2" fmla="*/ 279 w 558"/>
                <a:gd name="T3" fmla="*/ 0 h 541"/>
                <a:gd name="T4" fmla="*/ 558 w 558"/>
                <a:gd name="T5" fmla="*/ 271 h 541"/>
                <a:gd name="T6" fmla="*/ 279 w 558"/>
                <a:gd name="T7" fmla="*/ 541 h 541"/>
                <a:gd name="T8" fmla="*/ 0 w 558"/>
                <a:gd name="T9" fmla="*/ 270 h 541"/>
                <a:gd name="T10" fmla="*/ 193 w 558"/>
                <a:gd name="T11" fmla="*/ 270 h 541"/>
                <a:gd name="T12" fmla="*/ 279 w 558"/>
                <a:gd name="T13" fmla="*/ 522 h 541"/>
                <a:gd name="T14" fmla="*/ 364 w 558"/>
                <a:gd name="T15" fmla="*/ 271 h 541"/>
                <a:gd name="T16" fmla="*/ 279 w 558"/>
                <a:gd name="T17" fmla="*/ 20 h 541"/>
                <a:gd name="T18" fmla="*/ 193 w 558"/>
                <a:gd name="T19" fmla="*/ 270 h 5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58" h="541">
                  <a:moveTo>
                    <a:pt x="0" y="270"/>
                  </a:moveTo>
                  <a:cubicBezTo>
                    <a:pt x="0" y="92"/>
                    <a:pt x="111" y="0"/>
                    <a:pt x="279" y="0"/>
                  </a:cubicBezTo>
                  <a:cubicBezTo>
                    <a:pt x="446" y="0"/>
                    <a:pt x="558" y="91"/>
                    <a:pt x="558" y="271"/>
                  </a:cubicBezTo>
                  <a:cubicBezTo>
                    <a:pt x="558" y="449"/>
                    <a:pt x="446" y="541"/>
                    <a:pt x="279" y="541"/>
                  </a:cubicBezTo>
                  <a:cubicBezTo>
                    <a:pt x="111" y="541"/>
                    <a:pt x="0" y="450"/>
                    <a:pt x="0" y="270"/>
                  </a:cubicBezTo>
                  <a:close/>
                  <a:moveTo>
                    <a:pt x="193" y="270"/>
                  </a:moveTo>
                  <a:cubicBezTo>
                    <a:pt x="193" y="475"/>
                    <a:pt x="226" y="522"/>
                    <a:pt x="279" y="522"/>
                  </a:cubicBezTo>
                  <a:cubicBezTo>
                    <a:pt x="332" y="522"/>
                    <a:pt x="364" y="477"/>
                    <a:pt x="364" y="271"/>
                  </a:cubicBezTo>
                  <a:cubicBezTo>
                    <a:pt x="364" y="67"/>
                    <a:pt x="332" y="20"/>
                    <a:pt x="279" y="20"/>
                  </a:cubicBezTo>
                  <a:cubicBezTo>
                    <a:pt x="226" y="20"/>
                    <a:pt x="193" y="65"/>
                    <a:pt x="193" y="27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Muller Medium"/>
                <a:cs typeface="+mn-cs"/>
              </a:endParaRPr>
            </a:p>
          </p:txBody>
        </p:sp>
        <p:sp>
          <p:nvSpPr>
            <p:cNvPr id="10" name="Freeform 8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1792226" y="5381560"/>
              <a:ext cx="195998" cy="385118"/>
            </a:xfrm>
            <a:custGeom>
              <a:avLst/>
              <a:gdLst>
                <a:gd name="T0" fmla="*/ 361 w 361"/>
                <a:gd name="T1" fmla="*/ 199 h 710"/>
                <a:gd name="T2" fmla="*/ 231 w 361"/>
                <a:gd name="T3" fmla="*/ 199 h 710"/>
                <a:gd name="T4" fmla="*/ 231 w 361"/>
                <a:gd name="T5" fmla="*/ 553 h 710"/>
                <a:gd name="T6" fmla="*/ 287 w 361"/>
                <a:gd name="T7" fmla="*/ 628 h 710"/>
                <a:gd name="T8" fmla="*/ 349 w 361"/>
                <a:gd name="T9" fmla="*/ 588 h 710"/>
                <a:gd name="T10" fmla="*/ 351 w 361"/>
                <a:gd name="T11" fmla="*/ 590 h 710"/>
                <a:gd name="T12" fmla="*/ 196 w 361"/>
                <a:gd name="T13" fmla="*/ 710 h 710"/>
                <a:gd name="T14" fmla="*/ 59 w 361"/>
                <a:gd name="T15" fmla="*/ 565 h 710"/>
                <a:gd name="T16" fmla="*/ 59 w 361"/>
                <a:gd name="T17" fmla="*/ 199 h 710"/>
                <a:gd name="T18" fmla="*/ 0 w 361"/>
                <a:gd name="T19" fmla="*/ 199 h 710"/>
                <a:gd name="T20" fmla="*/ 0 w 361"/>
                <a:gd name="T21" fmla="*/ 178 h 710"/>
                <a:gd name="T22" fmla="*/ 48 w 361"/>
                <a:gd name="T23" fmla="*/ 178 h 710"/>
                <a:gd name="T24" fmla="*/ 81 w 361"/>
                <a:gd name="T25" fmla="*/ 166 h 710"/>
                <a:gd name="T26" fmla="*/ 229 w 361"/>
                <a:gd name="T27" fmla="*/ 0 h 710"/>
                <a:gd name="T28" fmla="*/ 231 w 361"/>
                <a:gd name="T29" fmla="*/ 0 h 710"/>
                <a:gd name="T30" fmla="*/ 231 w 361"/>
                <a:gd name="T31" fmla="*/ 178 h 710"/>
                <a:gd name="T32" fmla="*/ 361 w 361"/>
                <a:gd name="T33" fmla="*/ 178 h 710"/>
                <a:gd name="T34" fmla="*/ 361 w 361"/>
                <a:gd name="T35" fmla="*/ 199 h 7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61" h="710">
                  <a:moveTo>
                    <a:pt x="361" y="199"/>
                  </a:moveTo>
                  <a:cubicBezTo>
                    <a:pt x="231" y="199"/>
                    <a:pt x="231" y="199"/>
                    <a:pt x="231" y="199"/>
                  </a:cubicBezTo>
                  <a:cubicBezTo>
                    <a:pt x="231" y="553"/>
                    <a:pt x="231" y="553"/>
                    <a:pt x="231" y="553"/>
                  </a:cubicBezTo>
                  <a:cubicBezTo>
                    <a:pt x="231" y="600"/>
                    <a:pt x="252" y="628"/>
                    <a:pt x="287" y="628"/>
                  </a:cubicBezTo>
                  <a:cubicBezTo>
                    <a:pt x="315" y="628"/>
                    <a:pt x="337" y="610"/>
                    <a:pt x="349" y="588"/>
                  </a:cubicBezTo>
                  <a:cubicBezTo>
                    <a:pt x="351" y="590"/>
                    <a:pt x="351" y="590"/>
                    <a:pt x="351" y="590"/>
                  </a:cubicBezTo>
                  <a:cubicBezTo>
                    <a:pt x="340" y="649"/>
                    <a:pt x="297" y="710"/>
                    <a:pt x="196" y="710"/>
                  </a:cubicBezTo>
                  <a:cubicBezTo>
                    <a:pt x="104" y="710"/>
                    <a:pt x="59" y="660"/>
                    <a:pt x="59" y="565"/>
                  </a:cubicBezTo>
                  <a:cubicBezTo>
                    <a:pt x="59" y="199"/>
                    <a:pt x="59" y="199"/>
                    <a:pt x="59" y="199"/>
                  </a:cubicBezTo>
                  <a:cubicBezTo>
                    <a:pt x="0" y="199"/>
                    <a:pt x="0" y="199"/>
                    <a:pt x="0" y="199"/>
                  </a:cubicBezTo>
                  <a:cubicBezTo>
                    <a:pt x="0" y="178"/>
                    <a:pt x="0" y="178"/>
                    <a:pt x="0" y="178"/>
                  </a:cubicBezTo>
                  <a:cubicBezTo>
                    <a:pt x="48" y="178"/>
                    <a:pt x="48" y="178"/>
                    <a:pt x="48" y="178"/>
                  </a:cubicBezTo>
                  <a:cubicBezTo>
                    <a:pt x="65" y="178"/>
                    <a:pt x="70" y="178"/>
                    <a:pt x="81" y="166"/>
                  </a:cubicBezTo>
                  <a:cubicBezTo>
                    <a:pt x="229" y="0"/>
                    <a:pt x="229" y="0"/>
                    <a:pt x="229" y="0"/>
                  </a:cubicBezTo>
                  <a:cubicBezTo>
                    <a:pt x="231" y="0"/>
                    <a:pt x="231" y="0"/>
                    <a:pt x="231" y="0"/>
                  </a:cubicBezTo>
                  <a:cubicBezTo>
                    <a:pt x="231" y="178"/>
                    <a:pt x="231" y="178"/>
                    <a:pt x="231" y="178"/>
                  </a:cubicBezTo>
                  <a:cubicBezTo>
                    <a:pt x="361" y="178"/>
                    <a:pt x="361" y="178"/>
                    <a:pt x="361" y="178"/>
                  </a:cubicBezTo>
                  <a:lnTo>
                    <a:pt x="361" y="1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Muller Medium"/>
                <a:cs typeface="+mn-cs"/>
              </a:endParaRPr>
            </a:p>
          </p:txBody>
        </p:sp>
        <p:sp>
          <p:nvSpPr>
            <p:cNvPr id="11" name="Freeform 9">
              <a:extLst>
                <a:ext uri="{FF2B5EF4-FFF2-40B4-BE49-F238E27FC236}"/>
              </a:extLst>
            </p:cNvPr>
            <p:cNvSpPr>
              <a:spLocks noEditPoints="1"/>
            </p:cNvSpPr>
            <p:nvPr/>
          </p:nvSpPr>
          <p:spPr bwMode="auto">
            <a:xfrm>
              <a:off x="1991662" y="5357490"/>
              <a:ext cx="271646" cy="409187"/>
            </a:xfrm>
            <a:custGeom>
              <a:avLst/>
              <a:gdLst>
                <a:gd name="T0" fmla="*/ 179 w 497"/>
                <a:gd name="T1" fmla="*/ 458 h 752"/>
                <a:gd name="T2" fmla="*/ 179 w 497"/>
                <a:gd name="T3" fmla="*/ 460 h 752"/>
                <a:gd name="T4" fmla="*/ 330 w 497"/>
                <a:gd name="T5" fmla="*/ 654 h 752"/>
                <a:gd name="T6" fmla="*/ 491 w 497"/>
                <a:gd name="T7" fmla="*/ 556 h 752"/>
                <a:gd name="T8" fmla="*/ 493 w 497"/>
                <a:gd name="T9" fmla="*/ 556 h 752"/>
                <a:gd name="T10" fmla="*/ 259 w 497"/>
                <a:gd name="T11" fmla="*/ 752 h 752"/>
                <a:gd name="T12" fmla="*/ 0 w 497"/>
                <a:gd name="T13" fmla="*/ 485 h 752"/>
                <a:gd name="T14" fmla="*/ 266 w 497"/>
                <a:gd name="T15" fmla="*/ 211 h 752"/>
                <a:gd name="T16" fmla="*/ 497 w 497"/>
                <a:gd name="T17" fmla="*/ 435 h 752"/>
                <a:gd name="T18" fmla="*/ 496 w 497"/>
                <a:gd name="T19" fmla="*/ 458 h 752"/>
                <a:gd name="T20" fmla="*/ 179 w 497"/>
                <a:gd name="T21" fmla="*/ 458 h 752"/>
                <a:gd name="T22" fmla="*/ 179 w 497"/>
                <a:gd name="T23" fmla="*/ 439 h 752"/>
                <a:gd name="T24" fmla="*/ 334 w 497"/>
                <a:gd name="T25" fmla="*/ 439 h 752"/>
                <a:gd name="T26" fmla="*/ 336 w 497"/>
                <a:gd name="T27" fmla="*/ 407 h 752"/>
                <a:gd name="T28" fmla="*/ 264 w 497"/>
                <a:gd name="T29" fmla="*/ 231 h 752"/>
                <a:gd name="T30" fmla="*/ 179 w 497"/>
                <a:gd name="T31" fmla="*/ 439 h 752"/>
                <a:gd name="T32" fmla="*/ 449 w 497"/>
                <a:gd name="T33" fmla="*/ 0 h 752"/>
                <a:gd name="T34" fmla="*/ 449 w 497"/>
                <a:gd name="T35" fmla="*/ 2 h 752"/>
                <a:gd name="T36" fmla="*/ 198 w 497"/>
                <a:gd name="T37" fmla="*/ 176 h 752"/>
                <a:gd name="T38" fmla="*/ 196 w 497"/>
                <a:gd name="T39" fmla="*/ 174 h 752"/>
                <a:gd name="T40" fmla="*/ 279 w 497"/>
                <a:gd name="T41" fmla="*/ 0 h 752"/>
                <a:gd name="T42" fmla="*/ 449 w 497"/>
                <a:gd name="T43" fmla="*/ 0 h 7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97" h="752">
                  <a:moveTo>
                    <a:pt x="179" y="458"/>
                  </a:moveTo>
                  <a:cubicBezTo>
                    <a:pt x="179" y="460"/>
                    <a:pt x="179" y="460"/>
                    <a:pt x="179" y="460"/>
                  </a:cubicBezTo>
                  <a:cubicBezTo>
                    <a:pt x="179" y="598"/>
                    <a:pt x="249" y="654"/>
                    <a:pt x="330" y="654"/>
                  </a:cubicBezTo>
                  <a:cubicBezTo>
                    <a:pt x="394" y="654"/>
                    <a:pt x="456" y="626"/>
                    <a:pt x="491" y="556"/>
                  </a:cubicBezTo>
                  <a:cubicBezTo>
                    <a:pt x="493" y="556"/>
                    <a:pt x="493" y="556"/>
                    <a:pt x="493" y="556"/>
                  </a:cubicBezTo>
                  <a:cubicBezTo>
                    <a:pt x="466" y="690"/>
                    <a:pt x="383" y="752"/>
                    <a:pt x="259" y="752"/>
                  </a:cubicBezTo>
                  <a:cubicBezTo>
                    <a:pt x="126" y="752"/>
                    <a:pt x="0" y="672"/>
                    <a:pt x="0" y="485"/>
                  </a:cubicBezTo>
                  <a:cubicBezTo>
                    <a:pt x="0" y="290"/>
                    <a:pt x="125" y="211"/>
                    <a:pt x="266" y="211"/>
                  </a:cubicBezTo>
                  <a:cubicBezTo>
                    <a:pt x="378" y="211"/>
                    <a:pt x="497" y="264"/>
                    <a:pt x="497" y="435"/>
                  </a:cubicBezTo>
                  <a:cubicBezTo>
                    <a:pt x="497" y="438"/>
                    <a:pt x="497" y="445"/>
                    <a:pt x="496" y="458"/>
                  </a:cubicBezTo>
                  <a:lnTo>
                    <a:pt x="179" y="458"/>
                  </a:lnTo>
                  <a:close/>
                  <a:moveTo>
                    <a:pt x="179" y="439"/>
                  </a:moveTo>
                  <a:cubicBezTo>
                    <a:pt x="334" y="439"/>
                    <a:pt x="334" y="439"/>
                    <a:pt x="334" y="439"/>
                  </a:cubicBezTo>
                  <a:cubicBezTo>
                    <a:pt x="336" y="425"/>
                    <a:pt x="336" y="411"/>
                    <a:pt x="336" y="407"/>
                  </a:cubicBezTo>
                  <a:cubicBezTo>
                    <a:pt x="336" y="268"/>
                    <a:pt x="307" y="231"/>
                    <a:pt x="264" y="231"/>
                  </a:cubicBezTo>
                  <a:cubicBezTo>
                    <a:pt x="211" y="231"/>
                    <a:pt x="181" y="285"/>
                    <a:pt x="179" y="439"/>
                  </a:cubicBezTo>
                  <a:close/>
                  <a:moveTo>
                    <a:pt x="449" y="0"/>
                  </a:moveTo>
                  <a:cubicBezTo>
                    <a:pt x="449" y="2"/>
                    <a:pt x="449" y="2"/>
                    <a:pt x="449" y="2"/>
                  </a:cubicBezTo>
                  <a:cubicBezTo>
                    <a:pt x="198" y="176"/>
                    <a:pt x="198" y="176"/>
                    <a:pt x="198" y="176"/>
                  </a:cubicBezTo>
                  <a:cubicBezTo>
                    <a:pt x="196" y="174"/>
                    <a:pt x="196" y="174"/>
                    <a:pt x="196" y="174"/>
                  </a:cubicBezTo>
                  <a:cubicBezTo>
                    <a:pt x="279" y="0"/>
                    <a:pt x="279" y="0"/>
                    <a:pt x="279" y="0"/>
                  </a:cubicBezTo>
                  <a:lnTo>
                    <a:pt x="44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Muller Medium"/>
                <a:cs typeface="+mn-cs"/>
              </a:endParaRPr>
            </a:p>
          </p:txBody>
        </p:sp>
        <p:sp>
          <p:nvSpPr>
            <p:cNvPr id="12" name="Freeform 10">
              <a:extLst>
                <a:ext uri="{FF2B5EF4-FFF2-40B4-BE49-F238E27FC236}"/>
              </a:extLst>
            </p:cNvPr>
            <p:cNvSpPr>
              <a:spLocks noEditPoints="1"/>
            </p:cNvSpPr>
            <p:nvPr/>
          </p:nvSpPr>
          <p:spPr bwMode="auto">
            <a:xfrm>
              <a:off x="2283939" y="5360929"/>
              <a:ext cx="161612" cy="402310"/>
            </a:xfrm>
            <a:custGeom>
              <a:avLst/>
              <a:gdLst>
                <a:gd name="T0" fmla="*/ 235 w 296"/>
                <a:gd name="T1" fmla="*/ 219 h 743"/>
                <a:gd name="T2" fmla="*/ 235 w 296"/>
                <a:gd name="T3" fmla="*/ 667 h 743"/>
                <a:gd name="T4" fmla="*/ 244 w 296"/>
                <a:gd name="T5" fmla="*/ 692 h 743"/>
                <a:gd name="T6" fmla="*/ 296 w 296"/>
                <a:gd name="T7" fmla="*/ 741 h 743"/>
                <a:gd name="T8" fmla="*/ 296 w 296"/>
                <a:gd name="T9" fmla="*/ 743 h 743"/>
                <a:gd name="T10" fmla="*/ 0 w 296"/>
                <a:gd name="T11" fmla="*/ 743 h 743"/>
                <a:gd name="T12" fmla="*/ 0 w 296"/>
                <a:gd name="T13" fmla="*/ 741 h 743"/>
                <a:gd name="T14" fmla="*/ 51 w 296"/>
                <a:gd name="T15" fmla="*/ 692 h 743"/>
                <a:gd name="T16" fmla="*/ 61 w 296"/>
                <a:gd name="T17" fmla="*/ 667 h 743"/>
                <a:gd name="T18" fmla="*/ 61 w 296"/>
                <a:gd name="T19" fmla="*/ 300 h 743"/>
                <a:gd name="T20" fmla="*/ 51 w 296"/>
                <a:gd name="T21" fmla="*/ 274 h 743"/>
                <a:gd name="T22" fmla="*/ 0 w 296"/>
                <a:gd name="T23" fmla="*/ 221 h 743"/>
                <a:gd name="T24" fmla="*/ 0 w 296"/>
                <a:gd name="T25" fmla="*/ 219 h 743"/>
                <a:gd name="T26" fmla="*/ 235 w 296"/>
                <a:gd name="T27" fmla="*/ 219 h 743"/>
                <a:gd name="T28" fmla="*/ 60 w 296"/>
                <a:gd name="T29" fmla="*/ 82 h 743"/>
                <a:gd name="T30" fmla="*/ 145 w 296"/>
                <a:gd name="T31" fmla="*/ 0 h 743"/>
                <a:gd name="T32" fmla="*/ 230 w 296"/>
                <a:gd name="T33" fmla="*/ 82 h 743"/>
                <a:gd name="T34" fmla="*/ 145 w 296"/>
                <a:gd name="T35" fmla="*/ 161 h 743"/>
                <a:gd name="T36" fmla="*/ 60 w 296"/>
                <a:gd name="T37" fmla="*/ 82 h 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96" h="743">
                  <a:moveTo>
                    <a:pt x="235" y="219"/>
                  </a:moveTo>
                  <a:cubicBezTo>
                    <a:pt x="235" y="667"/>
                    <a:pt x="235" y="667"/>
                    <a:pt x="235" y="667"/>
                  </a:cubicBezTo>
                  <a:cubicBezTo>
                    <a:pt x="235" y="680"/>
                    <a:pt x="235" y="683"/>
                    <a:pt x="244" y="692"/>
                  </a:cubicBezTo>
                  <a:cubicBezTo>
                    <a:pt x="296" y="741"/>
                    <a:pt x="296" y="741"/>
                    <a:pt x="296" y="741"/>
                  </a:cubicBezTo>
                  <a:cubicBezTo>
                    <a:pt x="296" y="743"/>
                    <a:pt x="296" y="743"/>
                    <a:pt x="296" y="743"/>
                  </a:cubicBezTo>
                  <a:cubicBezTo>
                    <a:pt x="0" y="743"/>
                    <a:pt x="0" y="743"/>
                    <a:pt x="0" y="743"/>
                  </a:cubicBezTo>
                  <a:cubicBezTo>
                    <a:pt x="0" y="741"/>
                    <a:pt x="0" y="741"/>
                    <a:pt x="0" y="741"/>
                  </a:cubicBezTo>
                  <a:cubicBezTo>
                    <a:pt x="51" y="692"/>
                    <a:pt x="51" y="692"/>
                    <a:pt x="51" y="692"/>
                  </a:cubicBezTo>
                  <a:cubicBezTo>
                    <a:pt x="61" y="683"/>
                    <a:pt x="61" y="680"/>
                    <a:pt x="61" y="667"/>
                  </a:cubicBezTo>
                  <a:cubicBezTo>
                    <a:pt x="61" y="300"/>
                    <a:pt x="61" y="300"/>
                    <a:pt x="61" y="300"/>
                  </a:cubicBezTo>
                  <a:cubicBezTo>
                    <a:pt x="61" y="286"/>
                    <a:pt x="60" y="283"/>
                    <a:pt x="51" y="274"/>
                  </a:cubicBezTo>
                  <a:cubicBezTo>
                    <a:pt x="0" y="221"/>
                    <a:pt x="0" y="221"/>
                    <a:pt x="0" y="221"/>
                  </a:cubicBezTo>
                  <a:cubicBezTo>
                    <a:pt x="0" y="219"/>
                    <a:pt x="0" y="219"/>
                    <a:pt x="0" y="219"/>
                  </a:cubicBezTo>
                  <a:lnTo>
                    <a:pt x="235" y="219"/>
                  </a:lnTo>
                  <a:close/>
                  <a:moveTo>
                    <a:pt x="60" y="82"/>
                  </a:moveTo>
                  <a:cubicBezTo>
                    <a:pt x="60" y="31"/>
                    <a:pt x="99" y="0"/>
                    <a:pt x="145" y="0"/>
                  </a:cubicBezTo>
                  <a:cubicBezTo>
                    <a:pt x="192" y="0"/>
                    <a:pt x="230" y="31"/>
                    <a:pt x="230" y="82"/>
                  </a:cubicBezTo>
                  <a:cubicBezTo>
                    <a:pt x="230" y="130"/>
                    <a:pt x="192" y="161"/>
                    <a:pt x="145" y="161"/>
                  </a:cubicBezTo>
                  <a:cubicBezTo>
                    <a:pt x="99" y="161"/>
                    <a:pt x="60" y="130"/>
                    <a:pt x="60" y="8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Muller Medium"/>
                <a:cs typeface="+mn-cs"/>
              </a:endParaRPr>
            </a:p>
          </p:txBody>
        </p:sp>
        <p:sp>
          <p:nvSpPr>
            <p:cNvPr id="13" name="Freeform 11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2462744" y="5474401"/>
              <a:ext cx="340417" cy="288838"/>
            </a:xfrm>
            <a:custGeom>
              <a:avLst/>
              <a:gdLst>
                <a:gd name="T0" fmla="*/ 565 w 628"/>
                <a:gd name="T1" fmla="*/ 457 h 533"/>
                <a:gd name="T2" fmla="*/ 575 w 628"/>
                <a:gd name="T3" fmla="*/ 482 h 533"/>
                <a:gd name="T4" fmla="*/ 628 w 628"/>
                <a:gd name="T5" fmla="*/ 531 h 533"/>
                <a:gd name="T6" fmla="*/ 628 w 628"/>
                <a:gd name="T7" fmla="*/ 533 h 533"/>
                <a:gd name="T8" fmla="*/ 330 w 628"/>
                <a:gd name="T9" fmla="*/ 533 h 533"/>
                <a:gd name="T10" fmla="*/ 330 w 628"/>
                <a:gd name="T11" fmla="*/ 531 h 533"/>
                <a:gd name="T12" fmla="*/ 381 w 628"/>
                <a:gd name="T13" fmla="*/ 482 h 533"/>
                <a:gd name="T14" fmla="*/ 390 w 628"/>
                <a:gd name="T15" fmla="*/ 458 h 533"/>
                <a:gd name="T16" fmla="*/ 394 w 628"/>
                <a:gd name="T17" fmla="*/ 248 h 533"/>
                <a:gd name="T18" fmla="*/ 313 w 628"/>
                <a:gd name="T19" fmla="*/ 88 h 533"/>
                <a:gd name="T20" fmla="*/ 235 w 628"/>
                <a:gd name="T21" fmla="*/ 135 h 533"/>
                <a:gd name="T22" fmla="*/ 235 w 628"/>
                <a:gd name="T23" fmla="*/ 457 h 533"/>
                <a:gd name="T24" fmla="*/ 244 w 628"/>
                <a:gd name="T25" fmla="*/ 482 h 533"/>
                <a:gd name="T26" fmla="*/ 296 w 628"/>
                <a:gd name="T27" fmla="*/ 531 h 533"/>
                <a:gd name="T28" fmla="*/ 296 w 628"/>
                <a:gd name="T29" fmla="*/ 533 h 533"/>
                <a:gd name="T30" fmla="*/ 0 w 628"/>
                <a:gd name="T31" fmla="*/ 533 h 533"/>
                <a:gd name="T32" fmla="*/ 0 w 628"/>
                <a:gd name="T33" fmla="*/ 531 h 533"/>
                <a:gd name="T34" fmla="*/ 52 w 628"/>
                <a:gd name="T35" fmla="*/ 482 h 533"/>
                <a:gd name="T36" fmla="*/ 61 w 628"/>
                <a:gd name="T37" fmla="*/ 457 h 533"/>
                <a:gd name="T38" fmla="*/ 61 w 628"/>
                <a:gd name="T39" fmla="*/ 90 h 533"/>
                <a:gd name="T40" fmla="*/ 52 w 628"/>
                <a:gd name="T41" fmla="*/ 64 h 533"/>
                <a:gd name="T42" fmla="*/ 0 w 628"/>
                <a:gd name="T43" fmla="*/ 11 h 533"/>
                <a:gd name="T44" fmla="*/ 0 w 628"/>
                <a:gd name="T45" fmla="*/ 9 h 533"/>
                <a:gd name="T46" fmla="*/ 235 w 628"/>
                <a:gd name="T47" fmla="*/ 9 h 533"/>
                <a:gd name="T48" fmla="*/ 235 w 628"/>
                <a:gd name="T49" fmla="*/ 121 h 533"/>
                <a:gd name="T50" fmla="*/ 403 w 628"/>
                <a:gd name="T51" fmla="*/ 0 h 533"/>
                <a:gd name="T52" fmla="*/ 568 w 628"/>
                <a:gd name="T53" fmla="*/ 224 h 533"/>
                <a:gd name="T54" fmla="*/ 565 w 628"/>
                <a:gd name="T55" fmla="*/ 457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628" h="533">
                  <a:moveTo>
                    <a:pt x="565" y="457"/>
                  </a:moveTo>
                  <a:cubicBezTo>
                    <a:pt x="565" y="470"/>
                    <a:pt x="566" y="473"/>
                    <a:pt x="575" y="482"/>
                  </a:cubicBezTo>
                  <a:cubicBezTo>
                    <a:pt x="628" y="531"/>
                    <a:pt x="628" y="531"/>
                    <a:pt x="628" y="531"/>
                  </a:cubicBezTo>
                  <a:cubicBezTo>
                    <a:pt x="628" y="533"/>
                    <a:pt x="628" y="533"/>
                    <a:pt x="628" y="533"/>
                  </a:cubicBezTo>
                  <a:cubicBezTo>
                    <a:pt x="330" y="533"/>
                    <a:pt x="330" y="533"/>
                    <a:pt x="330" y="533"/>
                  </a:cubicBezTo>
                  <a:cubicBezTo>
                    <a:pt x="330" y="531"/>
                    <a:pt x="330" y="531"/>
                    <a:pt x="330" y="531"/>
                  </a:cubicBezTo>
                  <a:cubicBezTo>
                    <a:pt x="381" y="482"/>
                    <a:pt x="381" y="482"/>
                    <a:pt x="381" y="482"/>
                  </a:cubicBezTo>
                  <a:cubicBezTo>
                    <a:pt x="389" y="473"/>
                    <a:pt x="390" y="469"/>
                    <a:pt x="390" y="458"/>
                  </a:cubicBezTo>
                  <a:cubicBezTo>
                    <a:pt x="390" y="442"/>
                    <a:pt x="394" y="299"/>
                    <a:pt x="394" y="248"/>
                  </a:cubicBezTo>
                  <a:cubicBezTo>
                    <a:pt x="394" y="152"/>
                    <a:pt x="379" y="88"/>
                    <a:pt x="313" y="88"/>
                  </a:cubicBezTo>
                  <a:cubicBezTo>
                    <a:pt x="279" y="88"/>
                    <a:pt x="254" y="107"/>
                    <a:pt x="235" y="135"/>
                  </a:cubicBezTo>
                  <a:cubicBezTo>
                    <a:pt x="235" y="457"/>
                    <a:pt x="235" y="457"/>
                    <a:pt x="235" y="457"/>
                  </a:cubicBezTo>
                  <a:cubicBezTo>
                    <a:pt x="235" y="470"/>
                    <a:pt x="235" y="473"/>
                    <a:pt x="244" y="482"/>
                  </a:cubicBezTo>
                  <a:cubicBezTo>
                    <a:pt x="296" y="531"/>
                    <a:pt x="296" y="531"/>
                    <a:pt x="296" y="531"/>
                  </a:cubicBezTo>
                  <a:cubicBezTo>
                    <a:pt x="296" y="533"/>
                    <a:pt x="296" y="533"/>
                    <a:pt x="296" y="533"/>
                  </a:cubicBezTo>
                  <a:cubicBezTo>
                    <a:pt x="0" y="533"/>
                    <a:pt x="0" y="533"/>
                    <a:pt x="0" y="533"/>
                  </a:cubicBezTo>
                  <a:cubicBezTo>
                    <a:pt x="0" y="531"/>
                    <a:pt x="0" y="531"/>
                    <a:pt x="0" y="531"/>
                  </a:cubicBezTo>
                  <a:cubicBezTo>
                    <a:pt x="52" y="482"/>
                    <a:pt x="52" y="482"/>
                    <a:pt x="52" y="482"/>
                  </a:cubicBezTo>
                  <a:cubicBezTo>
                    <a:pt x="61" y="473"/>
                    <a:pt x="61" y="470"/>
                    <a:pt x="61" y="457"/>
                  </a:cubicBezTo>
                  <a:cubicBezTo>
                    <a:pt x="61" y="90"/>
                    <a:pt x="61" y="90"/>
                    <a:pt x="61" y="90"/>
                  </a:cubicBezTo>
                  <a:cubicBezTo>
                    <a:pt x="61" y="76"/>
                    <a:pt x="60" y="73"/>
                    <a:pt x="52" y="64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235" y="9"/>
                    <a:pt x="235" y="9"/>
                    <a:pt x="235" y="9"/>
                  </a:cubicBezTo>
                  <a:cubicBezTo>
                    <a:pt x="235" y="121"/>
                    <a:pt x="235" y="121"/>
                    <a:pt x="235" y="121"/>
                  </a:cubicBezTo>
                  <a:cubicBezTo>
                    <a:pt x="261" y="47"/>
                    <a:pt x="317" y="0"/>
                    <a:pt x="403" y="0"/>
                  </a:cubicBezTo>
                  <a:cubicBezTo>
                    <a:pt x="509" y="0"/>
                    <a:pt x="568" y="78"/>
                    <a:pt x="568" y="224"/>
                  </a:cubicBezTo>
                  <a:cubicBezTo>
                    <a:pt x="568" y="289"/>
                    <a:pt x="566" y="373"/>
                    <a:pt x="565" y="4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Muller Medium"/>
                <a:cs typeface="+mn-cs"/>
              </a:endParaRPr>
            </a:p>
          </p:txBody>
        </p:sp>
        <p:sp>
          <p:nvSpPr>
            <p:cNvPr id="14" name="Freeform 12">
              <a:extLst>
                <a:ext uri="{FF2B5EF4-FFF2-40B4-BE49-F238E27FC236}"/>
              </a:extLst>
            </p:cNvPr>
            <p:cNvSpPr>
              <a:spLocks noEditPoints="1"/>
            </p:cNvSpPr>
            <p:nvPr/>
          </p:nvSpPr>
          <p:spPr bwMode="auto">
            <a:xfrm>
              <a:off x="2816916" y="5474401"/>
              <a:ext cx="268208" cy="292277"/>
            </a:xfrm>
            <a:custGeom>
              <a:avLst/>
              <a:gdLst>
                <a:gd name="T0" fmla="*/ 179 w 498"/>
                <a:gd name="T1" fmla="*/ 247 h 541"/>
                <a:gd name="T2" fmla="*/ 179 w 498"/>
                <a:gd name="T3" fmla="*/ 249 h 541"/>
                <a:gd name="T4" fmla="*/ 330 w 498"/>
                <a:gd name="T5" fmla="*/ 443 h 541"/>
                <a:gd name="T6" fmla="*/ 491 w 498"/>
                <a:gd name="T7" fmla="*/ 345 h 541"/>
                <a:gd name="T8" fmla="*/ 493 w 498"/>
                <a:gd name="T9" fmla="*/ 345 h 541"/>
                <a:gd name="T10" fmla="*/ 259 w 498"/>
                <a:gd name="T11" fmla="*/ 541 h 541"/>
                <a:gd name="T12" fmla="*/ 0 w 498"/>
                <a:gd name="T13" fmla="*/ 274 h 541"/>
                <a:gd name="T14" fmla="*/ 266 w 498"/>
                <a:gd name="T15" fmla="*/ 0 h 541"/>
                <a:gd name="T16" fmla="*/ 498 w 498"/>
                <a:gd name="T17" fmla="*/ 224 h 541"/>
                <a:gd name="T18" fmla="*/ 496 w 498"/>
                <a:gd name="T19" fmla="*/ 247 h 541"/>
                <a:gd name="T20" fmla="*/ 179 w 498"/>
                <a:gd name="T21" fmla="*/ 247 h 541"/>
                <a:gd name="T22" fmla="*/ 179 w 498"/>
                <a:gd name="T23" fmla="*/ 228 h 541"/>
                <a:gd name="T24" fmla="*/ 334 w 498"/>
                <a:gd name="T25" fmla="*/ 228 h 541"/>
                <a:gd name="T26" fmla="*/ 336 w 498"/>
                <a:gd name="T27" fmla="*/ 196 h 541"/>
                <a:gd name="T28" fmla="*/ 264 w 498"/>
                <a:gd name="T29" fmla="*/ 20 h 541"/>
                <a:gd name="T30" fmla="*/ 179 w 498"/>
                <a:gd name="T31" fmla="*/ 228 h 5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98" h="541">
                  <a:moveTo>
                    <a:pt x="179" y="247"/>
                  </a:moveTo>
                  <a:cubicBezTo>
                    <a:pt x="179" y="249"/>
                    <a:pt x="179" y="249"/>
                    <a:pt x="179" y="249"/>
                  </a:cubicBezTo>
                  <a:cubicBezTo>
                    <a:pt x="179" y="387"/>
                    <a:pt x="249" y="443"/>
                    <a:pt x="330" y="443"/>
                  </a:cubicBezTo>
                  <a:cubicBezTo>
                    <a:pt x="394" y="443"/>
                    <a:pt x="456" y="415"/>
                    <a:pt x="491" y="345"/>
                  </a:cubicBezTo>
                  <a:cubicBezTo>
                    <a:pt x="493" y="345"/>
                    <a:pt x="493" y="345"/>
                    <a:pt x="493" y="345"/>
                  </a:cubicBezTo>
                  <a:cubicBezTo>
                    <a:pt x="466" y="479"/>
                    <a:pt x="383" y="541"/>
                    <a:pt x="259" y="541"/>
                  </a:cubicBezTo>
                  <a:cubicBezTo>
                    <a:pt x="126" y="541"/>
                    <a:pt x="0" y="461"/>
                    <a:pt x="0" y="274"/>
                  </a:cubicBezTo>
                  <a:cubicBezTo>
                    <a:pt x="0" y="79"/>
                    <a:pt x="125" y="0"/>
                    <a:pt x="266" y="0"/>
                  </a:cubicBezTo>
                  <a:cubicBezTo>
                    <a:pt x="378" y="0"/>
                    <a:pt x="498" y="53"/>
                    <a:pt x="498" y="224"/>
                  </a:cubicBezTo>
                  <a:cubicBezTo>
                    <a:pt x="498" y="227"/>
                    <a:pt x="498" y="234"/>
                    <a:pt x="496" y="247"/>
                  </a:cubicBezTo>
                  <a:lnTo>
                    <a:pt x="179" y="247"/>
                  </a:lnTo>
                  <a:close/>
                  <a:moveTo>
                    <a:pt x="179" y="228"/>
                  </a:moveTo>
                  <a:cubicBezTo>
                    <a:pt x="334" y="228"/>
                    <a:pt x="334" y="228"/>
                    <a:pt x="334" y="228"/>
                  </a:cubicBezTo>
                  <a:cubicBezTo>
                    <a:pt x="336" y="214"/>
                    <a:pt x="336" y="200"/>
                    <a:pt x="336" y="196"/>
                  </a:cubicBezTo>
                  <a:cubicBezTo>
                    <a:pt x="336" y="57"/>
                    <a:pt x="307" y="20"/>
                    <a:pt x="264" y="20"/>
                  </a:cubicBezTo>
                  <a:cubicBezTo>
                    <a:pt x="211" y="20"/>
                    <a:pt x="181" y="74"/>
                    <a:pt x="179" y="2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Muller Medium"/>
                <a:cs typeface="+mn-cs"/>
              </a:endParaRPr>
            </a:p>
          </p:txBody>
        </p:sp>
        <p:sp>
          <p:nvSpPr>
            <p:cNvPr id="15" name="Freeform 13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3112632" y="5474401"/>
              <a:ext cx="233822" cy="292277"/>
            </a:xfrm>
            <a:custGeom>
              <a:avLst/>
              <a:gdLst>
                <a:gd name="T0" fmla="*/ 190 w 432"/>
                <a:gd name="T1" fmla="*/ 352 h 541"/>
                <a:gd name="T2" fmla="*/ 118 w 432"/>
                <a:gd name="T3" fmla="*/ 318 h 541"/>
                <a:gd name="T4" fmla="*/ 15 w 432"/>
                <a:gd name="T5" fmla="*/ 168 h 541"/>
                <a:gd name="T6" fmla="*/ 232 w 432"/>
                <a:gd name="T7" fmla="*/ 0 h 541"/>
                <a:gd name="T8" fmla="*/ 418 w 432"/>
                <a:gd name="T9" fmla="*/ 29 h 541"/>
                <a:gd name="T10" fmla="*/ 359 w 432"/>
                <a:gd name="T11" fmla="*/ 182 h 541"/>
                <a:gd name="T12" fmla="*/ 357 w 432"/>
                <a:gd name="T13" fmla="*/ 182 h 541"/>
                <a:gd name="T14" fmla="*/ 274 w 432"/>
                <a:gd name="T15" fmla="*/ 35 h 541"/>
                <a:gd name="T16" fmla="*/ 250 w 432"/>
                <a:gd name="T17" fmla="*/ 19 h 541"/>
                <a:gd name="T18" fmla="*/ 235 w 432"/>
                <a:gd name="T19" fmla="*/ 19 h 541"/>
                <a:gd name="T20" fmla="*/ 149 w 432"/>
                <a:gd name="T21" fmla="*/ 93 h 541"/>
                <a:gd name="T22" fmla="*/ 247 w 432"/>
                <a:gd name="T23" fmla="*/ 190 h 541"/>
                <a:gd name="T24" fmla="*/ 315 w 432"/>
                <a:gd name="T25" fmla="*/ 219 h 541"/>
                <a:gd name="T26" fmla="*/ 432 w 432"/>
                <a:gd name="T27" fmla="*/ 366 h 541"/>
                <a:gd name="T28" fmla="*/ 195 w 432"/>
                <a:gd name="T29" fmla="*/ 541 h 541"/>
                <a:gd name="T30" fmla="*/ 0 w 432"/>
                <a:gd name="T31" fmla="*/ 508 h 541"/>
                <a:gd name="T32" fmla="*/ 58 w 432"/>
                <a:gd name="T33" fmla="*/ 344 h 541"/>
                <a:gd name="T34" fmla="*/ 61 w 432"/>
                <a:gd name="T35" fmla="*/ 344 h 541"/>
                <a:gd name="T36" fmla="*/ 145 w 432"/>
                <a:gd name="T37" fmla="*/ 508 h 541"/>
                <a:gd name="T38" fmla="*/ 168 w 432"/>
                <a:gd name="T39" fmla="*/ 522 h 541"/>
                <a:gd name="T40" fmla="*/ 192 w 432"/>
                <a:gd name="T41" fmla="*/ 522 h 541"/>
                <a:gd name="T42" fmla="*/ 291 w 432"/>
                <a:gd name="T43" fmla="*/ 445 h 541"/>
                <a:gd name="T44" fmla="*/ 190 w 432"/>
                <a:gd name="T45" fmla="*/ 352 h 5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32" h="541">
                  <a:moveTo>
                    <a:pt x="190" y="352"/>
                  </a:moveTo>
                  <a:cubicBezTo>
                    <a:pt x="118" y="318"/>
                    <a:pt x="118" y="318"/>
                    <a:pt x="118" y="318"/>
                  </a:cubicBezTo>
                  <a:cubicBezTo>
                    <a:pt x="60" y="290"/>
                    <a:pt x="15" y="243"/>
                    <a:pt x="15" y="168"/>
                  </a:cubicBezTo>
                  <a:cubicBezTo>
                    <a:pt x="15" y="67"/>
                    <a:pt x="98" y="0"/>
                    <a:pt x="232" y="0"/>
                  </a:cubicBezTo>
                  <a:cubicBezTo>
                    <a:pt x="284" y="0"/>
                    <a:pt x="350" y="8"/>
                    <a:pt x="418" y="29"/>
                  </a:cubicBezTo>
                  <a:cubicBezTo>
                    <a:pt x="359" y="182"/>
                    <a:pt x="359" y="182"/>
                    <a:pt x="359" y="182"/>
                  </a:cubicBezTo>
                  <a:cubicBezTo>
                    <a:pt x="357" y="182"/>
                    <a:pt x="357" y="182"/>
                    <a:pt x="357" y="182"/>
                  </a:cubicBezTo>
                  <a:cubicBezTo>
                    <a:pt x="274" y="35"/>
                    <a:pt x="274" y="35"/>
                    <a:pt x="274" y="35"/>
                  </a:cubicBezTo>
                  <a:cubicBezTo>
                    <a:pt x="268" y="25"/>
                    <a:pt x="265" y="19"/>
                    <a:pt x="250" y="19"/>
                  </a:cubicBezTo>
                  <a:cubicBezTo>
                    <a:pt x="235" y="19"/>
                    <a:pt x="235" y="19"/>
                    <a:pt x="235" y="19"/>
                  </a:cubicBezTo>
                  <a:cubicBezTo>
                    <a:pt x="189" y="19"/>
                    <a:pt x="149" y="44"/>
                    <a:pt x="149" y="93"/>
                  </a:cubicBezTo>
                  <a:cubicBezTo>
                    <a:pt x="149" y="140"/>
                    <a:pt x="184" y="162"/>
                    <a:pt x="247" y="190"/>
                  </a:cubicBezTo>
                  <a:cubicBezTo>
                    <a:pt x="315" y="219"/>
                    <a:pt x="315" y="219"/>
                    <a:pt x="315" y="219"/>
                  </a:cubicBezTo>
                  <a:cubicBezTo>
                    <a:pt x="380" y="248"/>
                    <a:pt x="432" y="284"/>
                    <a:pt x="432" y="366"/>
                  </a:cubicBezTo>
                  <a:cubicBezTo>
                    <a:pt x="432" y="480"/>
                    <a:pt x="336" y="541"/>
                    <a:pt x="195" y="541"/>
                  </a:cubicBezTo>
                  <a:cubicBezTo>
                    <a:pt x="135" y="541"/>
                    <a:pt x="61" y="530"/>
                    <a:pt x="0" y="508"/>
                  </a:cubicBezTo>
                  <a:cubicBezTo>
                    <a:pt x="58" y="344"/>
                    <a:pt x="58" y="344"/>
                    <a:pt x="58" y="344"/>
                  </a:cubicBezTo>
                  <a:cubicBezTo>
                    <a:pt x="61" y="344"/>
                    <a:pt x="61" y="344"/>
                    <a:pt x="61" y="344"/>
                  </a:cubicBezTo>
                  <a:cubicBezTo>
                    <a:pt x="145" y="508"/>
                    <a:pt x="145" y="508"/>
                    <a:pt x="145" y="508"/>
                  </a:cubicBezTo>
                  <a:cubicBezTo>
                    <a:pt x="149" y="517"/>
                    <a:pt x="156" y="522"/>
                    <a:pt x="168" y="522"/>
                  </a:cubicBezTo>
                  <a:cubicBezTo>
                    <a:pt x="192" y="522"/>
                    <a:pt x="192" y="522"/>
                    <a:pt x="192" y="522"/>
                  </a:cubicBezTo>
                  <a:cubicBezTo>
                    <a:pt x="253" y="522"/>
                    <a:pt x="291" y="490"/>
                    <a:pt x="291" y="445"/>
                  </a:cubicBezTo>
                  <a:cubicBezTo>
                    <a:pt x="291" y="401"/>
                    <a:pt x="259" y="384"/>
                    <a:pt x="190" y="35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Muller Medium"/>
                <a:cs typeface="+mn-cs"/>
              </a:endParaRPr>
            </a:p>
          </p:txBody>
        </p:sp>
        <p:sp>
          <p:nvSpPr>
            <p:cNvPr id="16" name="Freeform 14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3360208" y="5481278"/>
              <a:ext cx="288839" cy="281961"/>
            </a:xfrm>
            <a:custGeom>
              <a:avLst/>
              <a:gdLst>
                <a:gd name="T0" fmla="*/ 485 w 533"/>
                <a:gd name="T1" fmla="*/ 466 h 521"/>
                <a:gd name="T2" fmla="*/ 533 w 533"/>
                <a:gd name="T3" fmla="*/ 519 h 521"/>
                <a:gd name="T4" fmla="*/ 533 w 533"/>
                <a:gd name="T5" fmla="*/ 521 h 521"/>
                <a:gd name="T6" fmla="*/ 281 w 533"/>
                <a:gd name="T7" fmla="*/ 521 h 521"/>
                <a:gd name="T8" fmla="*/ 281 w 533"/>
                <a:gd name="T9" fmla="*/ 519 h 521"/>
                <a:gd name="T10" fmla="*/ 316 w 533"/>
                <a:gd name="T11" fmla="*/ 474 h 521"/>
                <a:gd name="T12" fmla="*/ 317 w 533"/>
                <a:gd name="T13" fmla="*/ 455 h 521"/>
                <a:gd name="T14" fmla="*/ 226 w 533"/>
                <a:gd name="T15" fmla="*/ 313 h 521"/>
                <a:gd name="T16" fmla="*/ 154 w 533"/>
                <a:gd name="T17" fmla="*/ 410 h 521"/>
                <a:gd name="T18" fmla="*/ 151 w 533"/>
                <a:gd name="T19" fmla="*/ 433 h 521"/>
                <a:gd name="T20" fmla="*/ 205 w 533"/>
                <a:gd name="T21" fmla="*/ 519 h 521"/>
                <a:gd name="T22" fmla="*/ 205 w 533"/>
                <a:gd name="T23" fmla="*/ 521 h 521"/>
                <a:gd name="T24" fmla="*/ 0 w 533"/>
                <a:gd name="T25" fmla="*/ 521 h 521"/>
                <a:gd name="T26" fmla="*/ 0 w 533"/>
                <a:gd name="T27" fmla="*/ 519 h 521"/>
                <a:gd name="T28" fmla="*/ 104 w 533"/>
                <a:gd name="T29" fmla="*/ 438 h 521"/>
                <a:gd name="T30" fmla="*/ 144 w 533"/>
                <a:gd name="T31" fmla="*/ 398 h 521"/>
                <a:gd name="T32" fmla="*/ 217 w 533"/>
                <a:gd name="T33" fmla="*/ 300 h 521"/>
                <a:gd name="T34" fmla="*/ 77 w 533"/>
                <a:gd name="T35" fmla="*/ 81 h 521"/>
                <a:gd name="T36" fmla="*/ 55 w 533"/>
                <a:gd name="T37" fmla="*/ 55 h 521"/>
                <a:gd name="T38" fmla="*/ 6 w 533"/>
                <a:gd name="T39" fmla="*/ 1 h 521"/>
                <a:gd name="T40" fmla="*/ 6 w 533"/>
                <a:gd name="T41" fmla="*/ 0 h 521"/>
                <a:gd name="T42" fmla="*/ 258 w 533"/>
                <a:gd name="T43" fmla="*/ 0 h 521"/>
                <a:gd name="T44" fmla="*/ 258 w 533"/>
                <a:gd name="T45" fmla="*/ 1 h 521"/>
                <a:gd name="T46" fmla="*/ 224 w 533"/>
                <a:gd name="T47" fmla="*/ 46 h 521"/>
                <a:gd name="T48" fmla="*/ 223 w 533"/>
                <a:gd name="T49" fmla="*/ 66 h 521"/>
                <a:gd name="T50" fmla="*/ 306 w 533"/>
                <a:gd name="T51" fmla="*/ 195 h 521"/>
                <a:gd name="T52" fmla="*/ 370 w 533"/>
                <a:gd name="T53" fmla="*/ 110 h 521"/>
                <a:gd name="T54" fmla="*/ 373 w 533"/>
                <a:gd name="T55" fmla="*/ 87 h 521"/>
                <a:gd name="T56" fmla="*/ 318 w 533"/>
                <a:gd name="T57" fmla="*/ 1 h 521"/>
                <a:gd name="T58" fmla="*/ 318 w 533"/>
                <a:gd name="T59" fmla="*/ 0 h 521"/>
                <a:gd name="T60" fmla="*/ 523 w 533"/>
                <a:gd name="T61" fmla="*/ 0 h 521"/>
                <a:gd name="T62" fmla="*/ 523 w 533"/>
                <a:gd name="T63" fmla="*/ 1 h 521"/>
                <a:gd name="T64" fmla="*/ 419 w 533"/>
                <a:gd name="T65" fmla="*/ 83 h 521"/>
                <a:gd name="T66" fmla="*/ 379 w 533"/>
                <a:gd name="T67" fmla="*/ 122 h 521"/>
                <a:gd name="T68" fmla="*/ 315 w 533"/>
                <a:gd name="T69" fmla="*/ 209 h 521"/>
                <a:gd name="T70" fmla="*/ 463 w 533"/>
                <a:gd name="T71" fmla="*/ 439 h 521"/>
                <a:gd name="T72" fmla="*/ 485 w 533"/>
                <a:gd name="T73" fmla="*/ 466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33" h="521">
                  <a:moveTo>
                    <a:pt x="485" y="466"/>
                  </a:moveTo>
                  <a:cubicBezTo>
                    <a:pt x="533" y="519"/>
                    <a:pt x="533" y="519"/>
                    <a:pt x="533" y="519"/>
                  </a:cubicBezTo>
                  <a:cubicBezTo>
                    <a:pt x="533" y="521"/>
                    <a:pt x="533" y="521"/>
                    <a:pt x="533" y="521"/>
                  </a:cubicBezTo>
                  <a:cubicBezTo>
                    <a:pt x="281" y="521"/>
                    <a:pt x="281" y="521"/>
                    <a:pt x="281" y="521"/>
                  </a:cubicBezTo>
                  <a:cubicBezTo>
                    <a:pt x="281" y="519"/>
                    <a:pt x="281" y="519"/>
                    <a:pt x="281" y="519"/>
                  </a:cubicBezTo>
                  <a:cubicBezTo>
                    <a:pt x="316" y="474"/>
                    <a:pt x="316" y="474"/>
                    <a:pt x="316" y="474"/>
                  </a:cubicBezTo>
                  <a:cubicBezTo>
                    <a:pt x="322" y="467"/>
                    <a:pt x="323" y="464"/>
                    <a:pt x="317" y="455"/>
                  </a:cubicBezTo>
                  <a:cubicBezTo>
                    <a:pt x="226" y="313"/>
                    <a:pt x="226" y="313"/>
                    <a:pt x="226" y="313"/>
                  </a:cubicBezTo>
                  <a:cubicBezTo>
                    <a:pt x="154" y="410"/>
                    <a:pt x="154" y="410"/>
                    <a:pt x="154" y="410"/>
                  </a:cubicBezTo>
                  <a:cubicBezTo>
                    <a:pt x="146" y="421"/>
                    <a:pt x="145" y="424"/>
                    <a:pt x="151" y="433"/>
                  </a:cubicBezTo>
                  <a:cubicBezTo>
                    <a:pt x="205" y="519"/>
                    <a:pt x="205" y="519"/>
                    <a:pt x="205" y="519"/>
                  </a:cubicBezTo>
                  <a:cubicBezTo>
                    <a:pt x="205" y="521"/>
                    <a:pt x="205" y="521"/>
                    <a:pt x="205" y="521"/>
                  </a:cubicBezTo>
                  <a:cubicBezTo>
                    <a:pt x="0" y="521"/>
                    <a:pt x="0" y="521"/>
                    <a:pt x="0" y="521"/>
                  </a:cubicBezTo>
                  <a:cubicBezTo>
                    <a:pt x="0" y="519"/>
                    <a:pt x="0" y="519"/>
                    <a:pt x="0" y="519"/>
                  </a:cubicBezTo>
                  <a:cubicBezTo>
                    <a:pt x="104" y="438"/>
                    <a:pt x="104" y="438"/>
                    <a:pt x="104" y="438"/>
                  </a:cubicBezTo>
                  <a:cubicBezTo>
                    <a:pt x="120" y="425"/>
                    <a:pt x="129" y="418"/>
                    <a:pt x="144" y="398"/>
                  </a:cubicBezTo>
                  <a:cubicBezTo>
                    <a:pt x="217" y="300"/>
                    <a:pt x="217" y="300"/>
                    <a:pt x="217" y="300"/>
                  </a:cubicBezTo>
                  <a:cubicBezTo>
                    <a:pt x="77" y="81"/>
                    <a:pt x="77" y="81"/>
                    <a:pt x="77" y="81"/>
                  </a:cubicBezTo>
                  <a:cubicBezTo>
                    <a:pt x="69" y="70"/>
                    <a:pt x="61" y="61"/>
                    <a:pt x="55" y="55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258" y="0"/>
                    <a:pt x="258" y="0"/>
                    <a:pt x="258" y="0"/>
                  </a:cubicBezTo>
                  <a:cubicBezTo>
                    <a:pt x="258" y="1"/>
                    <a:pt x="258" y="1"/>
                    <a:pt x="258" y="1"/>
                  </a:cubicBezTo>
                  <a:cubicBezTo>
                    <a:pt x="224" y="46"/>
                    <a:pt x="224" y="46"/>
                    <a:pt x="224" y="46"/>
                  </a:cubicBezTo>
                  <a:cubicBezTo>
                    <a:pt x="217" y="54"/>
                    <a:pt x="218" y="57"/>
                    <a:pt x="223" y="66"/>
                  </a:cubicBezTo>
                  <a:cubicBezTo>
                    <a:pt x="306" y="195"/>
                    <a:pt x="306" y="195"/>
                    <a:pt x="306" y="195"/>
                  </a:cubicBezTo>
                  <a:cubicBezTo>
                    <a:pt x="370" y="110"/>
                    <a:pt x="370" y="110"/>
                    <a:pt x="370" y="110"/>
                  </a:cubicBezTo>
                  <a:cubicBezTo>
                    <a:pt x="378" y="99"/>
                    <a:pt x="378" y="96"/>
                    <a:pt x="373" y="87"/>
                  </a:cubicBezTo>
                  <a:cubicBezTo>
                    <a:pt x="318" y="1"/>
                    <a:pt x="318" y="1"/>
                    <a:pt x="318" y="1"/>
                  </a:cubicBezTo>
                  <a:cubicBezTo>
                    <a:pt x="318" y="0"/>
                    <a:pt x="318" y="0"/>
                    <a:pt x="318" y="0"/>
                  </a:cubicBezTo>
                  <a:cubicBezTo>
                    <a:pt x="523" y="0"/>
                    <a:pt x="523" y="0"/>
                    <a:pt x="523" y="0"/>
                  </a:cubicBezTo>
                  <a:cubicBezTo>
                    <a:pt x="523" y="1"/>
                    <a:pt x="523" y="1"/>
                    <a:pt x="523" y="1"/>
                  </a:cubicBezTo>
                  <a:cubicBezTo>
                    <a:pt x="419" y="83"/>
                    <a:pt x="419" y="83"/>
                    <a:pt x="419" y="83"/>
                  </a:cubicBezTo>
                  <a:cubicBezTo>
                    <a:pt x="403" y="95"/>
                    <a:pt x="394" y="102"/>
                    <a:pt x="379" y="122"/>
                  </a:cubicBezTo>
                  <a:cubicBezTo>
                    <a:pt x="315" y="209"/>
                    <a:pt x="315" y="209"/>
                    <a:pt x="315" y="209"/>
                  </a:cubicBezTo>
                  <a:cubicBezTo>
                    <a:pt x="463" y="439"/>
                    <a:pt x="463" y="439"/>
                    <a:pt x="463" y="439"/>
                  </a:cubicBezTo>
                  <a:cubicBezTo>
                    <a:pt x="470" y="450"/>
                    <a:pt x="479" y="459"/>
                    <a:pt x="485" y="46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Muller Medium"/>
                <a:cs typeface="+mn-cs"/>
              </a:endParaRPr>
            </a:p>
          </p:txBody>
        </p:sp>
        <p:sp>
          <p:nvSpPr>
            <p:cNvPr id="17" name="Freeform 15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3652486" y="5481278"/>
              <a:ext cx="240699" cy="281961"/>
            </a:xfrm>
            <a:custGeom>
              <a:avLst/>
              <a:gdLst>
                <a:gd name="T0" fmla="*/ 295 w 441"/>
                <a:gd name="T1" fmla="*/ 469 h 521"/>
                <a:gd name="T2" fmla="*/ 350 w 441"/>
                <a:gd name="T3" fmla="*/ 519 h 521"/>
                <a:gd name="T4" fmla="*/ 350 w 441"/>
                <a:gd name="T5" fmla="*/ 521 h 521"/>
                <a:gd name="T6" fmla="*/ 91 w 441"/>
                <a:gd name="T7" fmla="*/ 521 h 521"/>
                <a:gd name="T8" fmla="*/ 91 w 441"/>
                <a:gd name="T9" fmla="*/ 519 h 521"/>
                <a:gd name="T10" fmla="*/ 146 w 441"/>
                <a:gd name="T11" fmla="*/ 469 h 521"/>
                <a:gd name="T12" fmla="*/ 154 w 441"/>
                <a:gd name="T13" fmla="*/ 450 h 521"/>
                <a:gd name="T14" fmla="*/ 154 w 441"/>
                <a:gd name="T15" fmla="*/ 14 h 521"/>
                <a:gd name="T16" fmla="*/ 111 w 441"/>
                <a:gd name="T17" fmla="*/ 14 h 521"/>
                <a:gd name="T18" fmla="*/ 92 w 441"/>
                <a:gd name="T19" fmla="*/ 26 h 521"/>
                <a:gd name="T20" fmla="*/ 1 w 441"/>
                <a:gd name="T21" fmla="*/ 200 h 521"/>
                <a:gd name="T22" fmla="*/ 0 w 441"/>
                <a:gd name="T23" fmla="*/ 200 h 521"/>
                <a:gd name="T24" fmla="*/ 0 w 441"/>
                <a:gd name="T25" fmla="*/ 0 h 521"/>
                <a:gd name="T26" fmla="*/ 441 w 441"/>
                <a:gd name="T27" fmla="*/ 0 h 521"/>
                <a:gd name="T28" fmla="*/ 441 w 441"/>
                <a:gd name="T29" fmla="*/ 200 h 521"/>
                <a:gd name="T30" fmla="*/ 440 w 441"/>
                <a:gd name="T31" fmla="*/ 200 h 521"/>
                <a:gd name="T32" fmla="*/ 349 w 441"/>
                <a:gd name="T33" fmla="*/ 26 h 521"/>
                <a:gd name="T34" fmla="*/ 329 w 441"/>
                <a:gd name="T35" fmla="*/ 14 h 521"/>
                <a:gd name="T36" fmla="*/ 287 w 441"/>
                <a:gd name="T37" fmla="*/ 14 h 521"/>
                <a:gd name="T38" fmla="*/ 287 w 441"/>
                <a:gd name="T39" fmla="*/ 450 h 521"/>
                <a:gd name="T40" fmla="*/ 295 w 441"/>
                <a:gd name="T41" fmla="*/ 469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41" h="521">
                  <a:moveTo>
                    <a:pt x="295" y="469"/>
                  </a:moveTo>
                  <a:cubicBezTo>
                    <a:pt x="350" y="519"/>
                    <a:pt x="350" y="519"/>
                    <a:pt x="350" y="519"/>
                  </a:cubicBezTo>
                  <a:cubicBezTo>
                    <a:pt x="350" y="521"/>
                    <a:pt x="350" y="521"/>
                    <a:pt x="350" y="521"/>
                  </a:cubicBezTo>
                  <a:cubicBezTo>
                    <a:pt x="91" y="521"/>
                    <a:pt x="91" y="521"/>
                    <a:pt x="91" y="521"/>
                  </a:cubicBezTo>
                  <a:cubicBezTo>
                    <a:pt x="91" y="519"/>
                    <a:pt x="91" y="519"/>
                    <a:pt x="91" y="519"/>
                  </a:cubicBezTo>
                  <a:cubicBezTo>
                    <a:pt x="146" y="469"/>
                    <a:pt x="146" y="469"/>
                    <a:pt x="146" y="469"/>
                  </a:cubicBezTo>
                  <a:cubicBezTo>
                    <a:pt x="152" y="462"/>
                    <a:pt x="154" y="461"/>
                    <a:pt x="154" y="450"/>
                  </a:cubicBezTo>
                  <a:cubicBezTo>
                    <a:pt x="154" y="14"/>
                    <a:pt x="154" y="14"/>
                    <a:pt x="154" y="14"/>
                  </a:cubicBezTo>
                  <a:cubicBezTo>
                    <a:pt x="111" y="14"/>
                    <a:pt x="111" y="14"/>
                    <a:pt x="111" y="14"/>
                  </a:cubicBezTo>
                  <a:cubicBezTo>
                    <a:pt x="100" y="14"/>
                    <a:pt x="97" y="16"/>
                    <a:pt x="92" y="26"/>
                  </a:cubicBezTo>
                  <a:cubicBezTo>
                    <a:pt x="1" y="200"/>
                    <a:pt x="1" y="200"/>
                    <a:pt x="1" y="200"/>
                  </a:cubicBezTo>
                  <a:cubicBezTo>
                    <a:pt x="0" y="200"/>
                    <a:pt x="0" y="200"/>
                    <a:pt x="0" y="20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41" y="0"/>
                    <a:pt x="441" y="0"/>
                    <a:pt x="441" y="0"/>
                  </a:cubicBezTo>
                  <a:cubicBezTo>
                    <a:pt x="441" y="200"/>
                    <a:pt x="441" y="200"/>
                    <a:pt x="441" y="200"/>
                  </a:cubicBezTo>
                  <a:cubicBezTo>
                    <a:pt x="440" y="200"/>
                    <a:pt x="440" y="200"/>
                    <a:pt x="440" y="200"/>
                  </a:cubicBezTo>
                  <a:cubicBezTo>
                    <a:pt x="349" y="26"/>
                    <a:pt x="349" y="26"/>
                    <a:pt x="349" y="26"/>
                  </a:cubicBezTo>
                  <a:cubicBezTo>
                    <a:pt x="343" y="16"/>
                    <a:pt x="341" y="14"/>
                    <a:pt x="329" y="14"/>
                  </a:cubicBezTo>
                  <a:cubicBezTo>
                    <a:pt x="287" y="14"/>
                    <a:pt x="287" y="14"/>
                    <a:pt x="287" y="14"/>
                  </a:cubicBezTo>
                  <a:cubicBezTo>
                    <a:pt x="287" y="450"/>
                    <a:pt x="287" y="450"/>
                    <a:pt x="287" y="450"/>
                  </a:cubicBezTo>
                  <a:cubicBezTo>
                    <a:pt x="287" y="461"/>
                    <a:pt x="288" y="462"/>
                    <a:pt x="295" y="46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Muller Medium"/>
                <a:cs typeface="+mn-cs"/>
              </a:endParaRPr>
            </a:p>
          </p:txBody>
        </p:sp>
        <p:sp>
          <p:nvSpPr>
            <p:cNvPr id="18" name="Freeform 16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3910378" y="5474401"/>
              <a:ext cx="223506" cy="292277"/>
            </a:xfrm>
            <a:custGeom>
              <a:avLst/>
              <a:gdLst>
                <a:gd name="T0" fmla="*/ 415 w 415"/>
                <a:gd name="T1" fmla="*/ 197 h 536"/>
                <a:gd name="T2" fmla="*/ 413 w 415"/>
                <a:gd name="T3" fmla="*/ 197 h 536"/>
                <a:gd name="T4" fmla="*/ 300 w 415"/>
                <a:gd name="T5" fmla="*/ 26 h 536"/>
                <a:gd name="T6" fmla="*/ 276 w 415"/>
                <a:gd name="T7" fmla="*/ 14 h 536"/>
                <a:gd name="T8" fmla="*/ 266 w 415"/>
                <a:gd name="T9" fmla="*/ 14 h 536"/>
                <a:gd name="T10" fmla="*/ 153 w 415"/>
                <a:gd name="T11" fmla="*/ 269 h 536"/>
                <a:gd name="T12" fmla="*/ 267 w 415"/>
                <a:gd name="T13" fmla="*/ 522 h 536"/>
                <a:gd name="T14" fmla="*/ 275 w 415"/>
                <a:gd name="T15" fmla="*/ 522 h 536"/>
                <a:gd name="T16" fmla="*/ 300 w 415"/>
                <a:gd name="T17" fmla="*/ 512 h 536"/>
                <a:gd name="T18" fmla="*/ 413 w 415"/>
                <a:gd name="T19" fmla="*/ 337 h 536"/>
                <a:gd name="T20" fmla="*/ 415 w 415"/>
                <a:gd name="T21" fmla="*/ 337 h 536"/>
                <a:gd name="T22" fmla="*/ 415 w 415"/>
                <a:gd name="T23" fmla="*/ 523 h 536"/>
                <a:gd name="T24" fmla="*/ 257 w 415"/>
                <a:gd name="T25" fmla="*/ 536 h 536"/>
                <a:gd name="T26" fmla="*/ 0 w 415"/>
                <a:gd name="T27" fmla="*/ 269 h 536"/>
                <a:gd name="T28" fmla="*/ 254 w 415"/>
                <a:gd name="T29" fmla="*/ 0 h 536"/>
                <a:gd name="T30" fmla="*/ 415 w 415"/>
                <a:gd name="T31" fmla="*/ 14 h 536"/>
                <a:gd name="T32" fmla="*/ 415 w 415"/>
                <a:gd name="T33" fmla="*/ 197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15" h="536">
                  <a:moveTo>
                    <a:pt x="415" y="197"/>
                  </a:moveTo>
                  <a:cubicBezTo>
                    <a:pt x="413" y="197"/>
                    <a:pt x="413" y="197"/>
                    <a:pt x="413" y="197"/>
                  </a:cubicBezTo>
                  <a:cubicBezTo>
                    <a:pt x="300" y="26"/>
                    <a:pt x="300" y="26"/>
                    <a:pt x="300" y="26"/>
                  </a:cubicBezTo>
                  <a:cubicBezTo>
                    <a:pt x="294" y="17"/>
                    <a:pt x="290" y="14"/>
                    <a:pt x="276" y="14"/>
                  </a:cubicBezTo>
                  <a:cubicBezTo>
                    <a:pt x="266" y="14"/>
                    <a:pt x="266" y="14"/>
                    <a:pt x="266" y="14"/>
                  </a:cubicBezTo>
                  <a:cubicBezTo>
                    <a:pt x="182" y="14"/>
                    <a:pt x="153" y="116"/>
                    <a:pt x="153" y="269"/>
                  </a:cubicBezTo>
                  <a:cubicBezTo>
                    <a:pt x="153" y="426"/>
                    <a:pt x="184" y="522"/>
                    <a:pt x="267" y="522"/>
                  </a:cubicBezTo>
                  <a:cubicBezTo>
                    <a:pt x="275" y="522"/>
                    <a:pt x="275" y="522"/>
                    <a:pt x="275" y="522"/>
                  </a:cubicBezTo>
                  <a:cubicBezTo>
                    <a:pt x="290" y="522"/>
                    <a:pt x="294" y="520"/>
                    <a:pt x="300" y="512"/>
                  </a:cubicBezTo>
                  <a:cubicBezTo>
                    <a:pt x="413" y="337"/>
                    <a:pt x="413" y="337"/>
                    <a:pt x="413" y="337"/>
                  </a:cubicBezTo>
                  <a:cubicBezTo>
                    <a:pt x="415" y="337"/>
                    <a:pt x="415" y="337"/>
                    <a:pt x="415" y="337"/>
                  </a:cubicBezTo>
                  <a:cubicBezTo>
                    <a:pt x="415" y="523"/>
                    <a:pt x="415" y="523"/>
                    <a:pt x="415" y="523"/>
                  </a:cubicBezTo>
                  <a:cubicBezTo>
                    <a:pt x="362" y="532"/>
                    <a:pt x="308" y="536"/>
                    <a:pt x="257" y="536"/>
                  </a:cubicBezTo>
                  <a:cubicBezTo>
                    <a:pt x="79" y="536"/>
                    <a:pt x="0" y="430"/>
                    <a:pt x="0" y="269"/>
                  </a:cubicBezTo>
                  <a:cubicBezTo>
                    <a:pt x="0" y="106"/>
                    <a:pt x="89" y="0"/>
                    <a:pt x="254" y="0"/>
                  </a:cubicBezTo>
                  <a:cubicBezTo>
                    <a:pt x="307" y="0"/>
                    <a:pt x="361" y="5"/>
                    <a:pt x="415" y="14"/>
                  </a:cubicBezTo>
                  <a:lnTo>
                    <a:pt x="415" y="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Muller Medium"/>
                <a:cs typeface="+mn-cs"/>
              </a:endParaRPr>
            </a:p>
          </p:txBody>
        </p:sp>
      </p:grpSp>
      <p:sp>
        <p:nvSpPr>
          <p:cNvPr id="19" name="ZoneTexte 20"/>
          <p:cNvSpPr txBox="1">
            <a:spLocks noChangeArrowheads="1"/>
          </p:cNvSpPr>
          <p:nvPr userDrawn="1"/>
        </p:nvSpPr>
        <p:spPr bwMode="auto">
          <a:xfrm>
            <a:off x="350838" y="6991350"/>
            <a:ext cx="80645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1450" indent="-1714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buFont typeface="Webdings" pitchFamily="18" charset="2"/>
              <a:buChar char="i"/>
            </a:pPr>
            <a:r>
              <a:rPr lang="fr-FR" altLang="fr-FR" sz="1100" i="1">
                <a:solidFill>
                  <a:srgbClr val="FA054B"/>
                </a:solidFill>
                <a:latin typeface="Calibri" pitchFamily="34" charset="0"/>
                <a:cs typeface="Calibri" pitchFamily="34" charset="0"/>
                <a:sym typeface="Webdings" pitchFamily="18" charset="2"/>
              </a:rPr>
              <a:t>Utilisez les niveaux de liste pour changer la couleur du 2</a:t>
            </a:r>
            <a:r>
              <a:rPr lang="fr-FR" altLang="fr-FR" sz="1100" i="1" baseline="30000">
                <a:solidFill>
                  <a:srgbClr val="FA054B"/>
                </a:solidFill>
                <a:latin typeface="Calibri" pitchFamily="34" charset="0"/>
                <a:cs typeface="Calibri" pitchFamily="34" charset="0"/>
                <a:sym typeface="Webdings" pitchFamily="18" charset="2"/>
              </a:rPr>
              <a:t>ème</a:t>
            </a:r>
            <a:r>
              <a:rPr lang="fr-FR" altLang="fr-FR" sz="1100" i="1">
                <a:solidFill>
                  <a:srgbClr val="FA054B"/>
                </a:solidFill>
                <a:latin typeface="Calibri" pitchFamily="34" charset="0"/>
                <a:cs typeface="Calibri" pitchFamily="34" charset="0"/>
                <a:sym typeface="Webdings" pitchFamily="18" charset="2"/>
              </a:rPr>
              <a:t> niveau du titre </a:t>
            </a:r>
          </a:p>
          <a:p>
            <a:pPr eaLnBrk="1" hangingPunct="1">
              <a:buFont typeface="Webdings" pitchFamily="18" charset="2"/>
              <a:buChar char="i"/>
            </a:pPr>
            <a:r>
              <a:rPr lang="fr-FR" altLang="fr-FR" sz="1100" i="1">
                <a:solidFill>
                  <a:srgbClr val="FA054B"/>
                </a:solidFill>
                <a:latin typeface="Calibri" pitchFamily="34" charset="0"/>
                <a:cs typeface="Calibri" pitchFamily="34" charset="0"/>
                <a:sym typeface="Webdings" pitchFamily="18" charset="2"/>
              </a:rPr>
              <a:t>Pensez à passer votre Gravure derrière le titre après l’avoir insérée (Clic droit sur l’image / Arrière plan)</a:t>
            </a:r>
          </a:p>
        </p:txBody>
      </p:sp>
      <p:sp>
        <p:nvSpPr>
          <p:cNvPr id="77" name="Espace réservé du texte 76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626520" y="1904999"/>
            <a:ext cx="4617244" cy="3171825"/>
          </a:xfrm>
        </p:spPr>
        <p:txBody>
          <a:bodyPr/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lang="fr-FR" sz="4800" b="1" kern="1200" cap="all" baseline="0" dirty="0" smtClean="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lang="fr-FR" sz="4800" b="1" kern="1200" cap="all" baseline="0" dirty="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  <p:sp>
        <p:nvSpPr>
          <p:cNvPr id="75" name="Espace réservé pour une image  74">
            <a:extLst>
              <a:ext uri="{FF2B5EF4-FFF2-40B4-BE49-F238E27FC236}"/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72000" y="1323000"/>
            <a:ext cx="3159000" cy="4212000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>
                <a:solidFill>
                  <a:schemeClr val="accent2"/>
                </a:solidFill>
              </a:defRPr>
            </a:lvl1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4801925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s sous partie d'une grande partie (v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/>
            </a:extLst>
          </p:cNvPr>
          <p:cNvSpPr/>
          <p:nvPr userDrawn="1"/>
        </p:nvSpPr>
        <p:spPr>
          <a:xfrm>
            <a:off x="0" y="6362700"/>
            <a:ext cx="9144000" cy="495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prstClr val="white"/>
              </a:solidFill>
            </a:endParaRPr>
          </a:p>
        </p:txBody>
      </p:sp>
      <p:grpSp>
        <p:nvGrpSpPr>
          <p:cNvPr id="5" name="Groupe 4">
            <a:extLst>
              <a:ext uri="{FF2B5EF4-FFF2-40B4-BE49-F238E27FC236}"/>
            </a:extLst>
          </p:cNvPr>
          <p:cNvGrpSpPr/>
          <p:nvPr userDrawn="1"/>
        </p:nvGrpSpPr>
        <p:grpSpPr>
          <a:xfrm>
            <a:off x="6102218" y="5054783"/>
            <a:ext cx="945312" cy="157221"/>
            <a:chOff x="853499" y="5357490"/>
            <a:chExt cx="3280385" cy="409188"/>
          </a:xfrm>
          <a:solidFill>
            <a:schemeClr val="tx2"/>
          </a:solidFill>
        </p:grpSpPr>
        <p:sp>
          <p:nvSpPr>
            <p:cNvPr id="6" name="Freeform 5">
              <a:extLst>
                <a:ext uri="{FF2B5EF4-FFF2-40B4-BE49-F238E27FC236}"/>
              </a:extLst>
            </p:cNvPr>
            <p:cNvSpPr>
              <a:spLocks noEditPoints="1"/>
            </p:cNvSpPr>
            <p:nvPr/>
          </p:nvSpPr>
          <p:spPr bwMode="auto">
            <a:xfrm>
              <a:off x="853499" y="5357490"/>
              <a:ext cx="357610" cy="405749"/>
            </a:xfrm>
            <a:custGeom>
              <a:avLst/>
              <a:gdLst>
                <a:gd name="T0" fmla="*/ 272 w 657"/>
                <a:gd name="T1" fmla="*/ 467 h 744"/>
                <a:gd name="T2" fmla="*/ 272 w 657"/>
                <a:gd name="T3" fmla="*/ 642 h 744"/>
                <a:gd name="T4" fmla="*/ 283 w 657"/>
                <a:gd name="T5" fmla="*/ 669 h 744"/>
                <a:gd name="T6" fmla="*/ 383 w 657"/>
                <a:gd name="T7" fmla="*/ 742 h 744"/>
                <a:gd name="T8" fmla="*/ 383 w 657"/>
                <a:gd name="T9" fmla="*/ 744 h 744"/>
                <a:gd name="T10" fmla="*/ 0 w 657"/>
                <a:gd name="T11" fmla="*/ 744 h 744"/>
                <a:gd name="T12" fmla="*/ 0 w 657"/>
                <a:gd name="T13" fmla="*/ 742 h 744"/>
                <a:gd name="T14" fmla="*/ 71 w 657"/>
                <a:gd name="T15" fmla="*/ 675 h 744"/>
                <a:gd name="T16" fmla="*/ 80 w 657"/>
                <a:gd name="T17" fmla="*/ 650 h 744"/>
                <a:gd name="T18" fmla="*/ 80 w 657"/>
                <a:gd name="T19" fmla="*/ 94 h 744"/>
                <a:gd name="T20" fmla="*/ 71 w 657"/>
                <a:gd name="T21" fmla="*/ 68 h 744"/>
                <a:gd name="T22" fmla="*/ 0 w 657"/>
                <a:gd name="T23" fmla="*/ 2 h 744"/>
                <a:gd name="T24" fmla="*/ 0 w 657"/>
                <a:gd name="T25" fmla="*/ 0 h 744"/>
                <a:gd name="T26" fmla="*/ 367 w 657"/>
                <a:gd name="T27" fmla="*/ 0 h 744"/>
                <a:gd name="T28" fmla="*/ 657 w 657"/>
                <a:gd name="T29" fmla="*/ 224 h 744"/>
                <a:gd name="T30" fmla="*/ 341 w 657"/>
                <a:gd name="T31" fmla="*/ 467 h 744"/>
                <a:gd name="T32" fmla="*/ 272 w 657"/>
                <a:gd name="T33" fmla="*/ 467 h 744"/>
                <a:gd name="T34" fmla="*/ 272 w 657"/>
                <a:gd name="T35" fmla="*/ 446 h 744"/>
                <a:gd name="T36" fmla="*/ 320 w 657"/>
                <a:gd name="T37" fmla="*/ 446 h 744"/>
                <a:gd name="T38" fmla="*/ 457 w 657"/>
                <a:gd name="T39" fmla="*/ 229 h 744"/>
                <a:gd name="T40" fmla="*/ 331 w 657"/>
                <a:gd name="T41" fmla="*/ 21 h 744"/>
                <a:gd name="T42" fmla="*/ 291 w 657"/>
                <a:gd name="T43" fmla="*/ 21 h 744"/>
                <a:gd name="T44" fmla="*/ 272 w 657"/>
                <a:gd name="T45" fmla="*/ 41 h 744"/>
                <a:gd name="T46" fmla="*/ 272 w 657"/>
                <a:gd name="T47" fmla="*/ 446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57" h="744">
                  <a:moveTo>
                    <a:pt x="272" y="467"/>
                  </a:moveTo>
                  <a:cubicBezTo>
                    <a:pt x="272" y="642"/>
                    <a:pt x="272" y="642"/>
                    <a:pt x="272" y="642"/>
                  </a:cubicBezTo>
                  <a:cubicBezTo>
                    <a:pt x="272" y="656"/>
                    <a:pt x="273" y="660"/>
                    <a:pt x="283" y="669"/>
                  </a:cubicBezTo>
                  <a:cubicBezTo>
                    <a:pt x="383" y="742"/>
                    <a:pt x="383" y="742"/>
                    <a:pt x="383" y="742"/>
                  </a:cubicBezTo>
                  <a:cubicBezTo>
                    <a:pt x="383" y="744"/>
                    <a:pt x="383" y="744"/>
                    <a:pt x="383" y="744"/>
                  </a:cubicBezTo>
                  <a:cubicBezTo>
                    <a:pt x="0" y="744"/>
                    <a:pt x="0" y="744"/>
                    <a:pt x="0" y="744"/>
                  </a:cubicBezTo>
                  <a:cubicBezTo>
                    <a:pt x="0" y="742"/>
                    <a:pt x="0" y="742"/>
                    <a:pt x="0" y="742"/>
                  </a:cubicBezTo>
                  <a:cubicBezTo>
                    <a:pt x="71" y="675"/>
                    <a:pt x="71" y="675"/>
                    <a:pt x="71" y="675"/>
                  </a:cubicBezTo>
                  <a:cubicBezTo>
                    <a:pt x="79" y="666"/>
                    <a:pt x="80" y="663"/>
                    <a:pt x="80" y="650"/>
                  </a:cubicBezTo>
                  <a:cubicBezTo>
                    <a:pt x="80" y="94"/>
                    <a:pt x="80" y="94"/>
                    <a:pt x="80" y="94"/>
                  </a:cubicBezTo>
                  <a:cubicBezTo>
                    <a:pt x="80" y="80"/>
                    <a:pt x="79" y="77"/>
                    <a:pt x="71" y="68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67" y="0"/>
                    <a:pt x="367" y="0"/>
                    <a:pt x="367" y="0"/>
                  </a:cubicBezTo>
                  <a:cubicBezTo>
                    <a:pt x="515" y="0"/>
                    <a:pt x="657" y="54"/>
                    <a:pt x="657" y="224"/>
                  </a:cubicBezTo>
                  <a:cubicBezTo>
                    <a:pt x="657" y="391"/>
                    <a:pt x="527" y="467"/>
                    <a:pt x="341" y="467"/>
                  </a:cubicBezTo>
                  <a:lnTo>
                    <a:pt x="272" y="467"/>
                  </a:lnTo>
                  <a:close/>
                  <a:moveTo>
                    <a:pt x="272" y="446"/>
                  </a:moveTo>
                  <a:cubicBezTo>
                    <a:pt x="320" y="446"/>
                    <a:pt x="320" y="446"/>
                    <a:pt x="320" y="446"/>
                  </a:cubicBezTo>
                  <a:cubicBezTo>
                    <a:pt x="406" y="446"/>
                    <a:pt x="457" y="363"/>
                    <a:pt x="457" y="229"/>
                  </a:cubicBezTo>
                  <a:cubicBezTo>
                    <a:pt x="457" y="104"/>
                    <a:pt x="410" y="21"/>
                    <a:pt x="331" y="21"/>
                  </a:cubicBezTo>
                  <a:cubicBezTo>
                    <a:pt x="291" y="21"/>
                    <a:pt x="291" y="21"/>
                    <a:pt x="291" y="21"/>
                  </a:cubicBezTo>
                  <a:cubicBezTo>
                    <a:pt x="275" y="21"/>
                    <a:pt x="272" y="23"/>
                    <a:pt x="272" y="41"/>
                  </a:cubicBezTo>
                  <a:lnTo>
                    <a:pt x="272" y="4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Muller Medium"/>
                <a:cs typeface="+mn-cs"/>
              </a:endParaRPr>
            </a:p>
          </p:txBody>
        </p:sp>
        <p:sp>
          <p:nvSpPr>
            <p:cNvPr id="7" name="Freeform 6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1231740" y="5474401"/>
              <a:ext cx="240699" cy="288838"/>
            </a:xfrm>
            <a:custGeom>
              <a:avLst/>
              <a:gdLst>
                <a:gd name="T0" fmla="*/ 386 w 444"/>
                <a:gd name="T1" fmla="*/ 201 h 533"/>
                <a:gd name="T2" fmla="*/ 383 w 444"/>
                <a:gd name="T3" fmla="*/ 201 h 533"/>
                <a:gd name="T4" fmla="*/ 300 w 444"/>
                <a:gd name="T5" fmla="*/ 102 h 533"/>
                <a:gd name="T6" fmla="*/ 281 w 444"/>
                <a:gd name="T7" fmla="*/ 97 h 533"/>
                <a:gd name="T8" fmla="*/ 235 w 444"/>
                <a:gd name="T9" fmla="*/ 158 h 533"/>
                <a:gd name="T10" fmla="*/ 235 w 444"/>
                <a:gd name="T11" fmla="*/ 444 h 533"/>
                <a:gd name="T12" fmla="*/ 251 w 444"/>
                <a:gd name="T13" fmla="*/ 470 h 533"/>
                <a:gd name="T14" fmla="*/ 355 w 444"/>
                <a:gd name="T15" fmla="*/ 531 h 533"/>
                <a:gd name="T16" fmla="*/ 355 w 444"/>
                <a:gd name="T17" fmla="*/ 533 h 533"/>
                <a:gd name="T18" fmla="*/ 0 w 444"/>
                <a:gd name="T19" fmla="*/ 533 h 533"/>
                <a:gd name="T20" fmla="*/ 0 w 444"/>
                <a:gd name="T21" fmla="*/ 531 h 533"/>
                <a:gd name="T22" fmla="*/ 52 w 444"/>
                <a:gd name="T23" fmla="*/ 482 h 533"/>
                <a:gd name="T24" fmla="*/ 62 w 444"/>
                <a:gd name="T25" fmla="*/ 457 h 533"/>
                <a:gd name="T26" fmla="*/ 62 w 444"/>
                <a:gd name="T27" fmla="*/ 90 h 533"/>
                <a:gd name="T28" fmla="*/ 52 w 444"/>
                <a:gd name="T29" fmla="*/ 64 h 533"/>
                <a:gd name="T30" fmla="*/ 0 w 444"/>
                <a:gd name="T31" fmla="*/ 11 h 533"/>
                <a:gd name="T32" fmla="*/ 0 w 444"/>
                <a:gd name="T33" fmla="*/ 9 h 533"/>
                <a:gd name="T34" fmla="*/ 235 w 444"/>
                <a:gd name="T35" fmla="*/ 9 h 533"/>
                <a:gd name="T36" fmla="*/ 235 w 444"/>
                <a:gd name="T37" fmla="*/ 144 h 533"/>
                <a:gd name="T38" fmla="*/ 372 w 444"/>
                <a:gd name="T39" fmla="*/ 0 h 533"/>
                <a:gd name="T40" fmla="*/ 444 w 444"/>
                <a:gd name="T41" fmla="*/ 35 h 533"/>
                <a:gd name="T42" fmla="*/ 386 w 444"/>
                <a:gd name="T43" fmla="*/ 201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44" h="533">
                  <a:moveTo>
                    <a:pt x="386" y="201"/>
                  </a:moveTo>
                  <a:cubicBezTo>
                    <a:pt x="383" y="201"/>
                    <a:pt x="383" y="201"/>
                    <a:pt x="383" y="201"/>
                  </a:cubicBezTo>
                  <a:cubicBezTo>
                    <a:pt x="300" y="102"/>
                    <a:pt x="300" y="102"/>
                    <a:pt x="300" y="102"/>
                  </a:cubicBezTo>
                  <a:cubicBezTo>
                    <a:pt x="295" y="96"/>
                    <a:pt x="288" y="91"/>
                    <a:pt x="281" y="97"/>
                  </a:cubicBezTo>
                  <a:cubicBezTo>
                    <a:pt x="263" y="109"/>
                    <a:pt x="251" y="128"/>
                    <a:pt x="235" y="158"/>
                  </a:cubicBezTo>
                  <a:cubicBezTo>
                    <a:pt x="235" y="444"/>
                    <a:pt x="235" y="444"/>
                    <a:pt x="235" y="444"/>
                  </a:cubicBezTo>
                  <a:cubicBezTo>
                    <a:pt x="235" y="455"/>
                    <a:pt x="236" y="461"/>
                    <a:pt x="251" y="470"/>
                  </a:cubicBezTo>
                  <a:cubicBezTo>
                    <a:pt x="355" y="531"/>
                    <a:pt x="355" y="531"/>
                    <a:pt x="355" y="531"/>
                  </a:cubicBezTo>
                  <a:cubicBezTo>
                    <a:pt x="355" y="533"/>
                    <a:pt x="355" y="533"/>
                    <a:pt x="355" y="533"/>
                  </a:cubicBezTo>
                  <a:cubicBezTo>
                    <a:pt x="0" y="533"/>
                    <a:pt x="0" y="533"/>
                    <a:pt x="0" y="533"/>
                  </a:cubicBezTo>
                  <a:cubicBezTo>
                    <a:pt x="0" y="531"/>
                    <a:pt x="0" y="531"/>
                    <a:pt x="0" y="531"/>
                  </a:cubicBezTo>
                  <a:cubicBezTo>
                    <a:pt x="52" y="482"/>
                    <a:pt x="52" y="482"/>
                    <a:pt x="52" y="482"/>
                  </a:cubicBezTo>
                  <a:cubicBezTo>
                    <a:pt x="62" y="473"/>
                    <a:pt x="62" y="470"/>
                    <a:pt x="62" y="457"/>
                  </a:cubicBezTo>
                  <a:cubicBezTo>
                    <a:pt x="62" y="90"/>
                    <a:pt x="62" y="90"/>
                    <a:pt x="62" y="90"/>
                  </a:cubicBezTo>
                  <a:cubicBezTo>
                    <a:pt x="62" y="76"/>
                    <a:pt x="61" y="73"/>
                    <a:pt x="52" y="64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235" y="9"/>
                    <a:pt x="235" y="9"/>
                    <a:pt x="235" y="9"/>
                  </a:cubicBezTo>
                  <a:cubicBezTo>
                    <a:pt x="235" y="144"/>
                    <a:pt x="235" y="144"/>
                    <a:pt x="235" y="144"/>
                  </a:cubicBezTo>
                  <a:cubicBezTo>
                    <a:pt x="253" y="69"/>
                    <a:pt x="298" y="0"/>
                    <a:pt x="372" y="0"/>
                  </a:cubicBezTo>
                  <a:cubicBezTo>
                    <a:pt x="404" y="0"/>
                    <a:pt x="428" y="14"/>
                    <a:pt x="444" y="35"/>
                  </a:cubicBezTo>
                  <a:lnTo>
                    <a:pt x="386" y="2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Muller Medium"/>
                <a:cs typeface="+mn-cs"/>
              </a:endParaRPr>
            </a:p>
          </p:txBody>
        </p:sp>
        <p:sp>
          <p:nvSpPr>
            <p:cNvPr id="8" name="Freeform 7">
              <a:extLst>
                <a:ext uri="{FF2B5EF4-FFF2-40B4-BE49-F238E27FC236}"/>
              </a:extLst>
            </p:cNvPr>
            <p:cNvSpPr>
              <a:spLocks noEditPoints="1"/>
            </p:cNvSpPr>
            <p:nvPr/>
          </p:nvSpPr>
          <p:spPr bwMode="auto">
            <a:xfrm>
              <a:off x="1475878" y="5474401"/>
              <a:ext cx="302593" cy="292277"/>
            </a:xfrm>
            <a:custGeom>
              <a:avLst/>
              <a:gdLst>
                <a:gd name="T0" fmla="*/ 0 w 558"/>
                <a:gd name="T1" fmla="*/ 270 h 541"/>
                <a:gd name="T2" fmla="*/ 279 w 558"/>
                <a:gd name="T3" fmla="*/ 0 h 541"/>
                <a:gd name="T4" fmla="*/ 558 w 558"/>
                <a:gd name="T5" fmla="*/ 271 h 541"/>
                <a:gd name="T6" fmla="*/ 279 w 558"/>
                <a:gd name="T7" fmla="*/ 541 h 541"/>
                <a:gd name="T8" fmla="*/ 0 w 558"/>
                <a:gd name="T9" fmla="*/ 270 h 541"/>
                <a:gd name="T10" fmla="*/ 193 w 558"/>
                <a:gd name="T11" fmla="*/ 270 h 541"/>
                <a:gd name="T12" fmla="*/ 279 w 558"/>
                <a:gd name="T13" fmla="*/ 522 h 541"/>
                <a:gd name="T14" fmla="*/ 364 w 558"/>
                <a:gd name="T15" fmla="*/ 271 h 541"/>
                <a:gd name="T16" fmla="*/ 279 w 558"/>
                <a:gd name="T17" fmla="*/ 20 h 541"/>
                <a:gd name="T18" fmla="*/ 193 w 558"/>
                <a:gd name="T19" fmla="*/ 270 h 5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58" h="541">
                  <a:moveTo>
                    <a:pt x="0" y="270"/>
                  </a:moveTo>
                  <a:cubicBezTo>
                    <a:pt x="0" y="92"/>
                    <a:pt x="111" y="0"/>
                    <a:pt x="279" y="0"/>
                  </a:cubicBezTo>
                  <a:cubicBezTo>
                    <a:pt x="446" y="0"/>
                    <a:pt x="558" y="91"/>
                    <a:pt x="558" y="271"/>
                  </a:cubicBezTo>
                  <a:cubicBezTo>
                    <a:pt x="558" y="449"/>
                    <a:pt x="446" y="541"/>
                    <a:pt x="279" y="541"/>
                  </a:cubicBezTo>
                  <a:cubicBezTo>
                    <a:pt x="111" y="541"/>
                    <a:pt x="0" y="450"/>
                    <a:pt x="0" y="270"/>
                  </a:cubicBezTo>
                  <a:close/>
                  <a:moveTo>
                    <a:pt x="193" y="270"/>
                  </a:moveTo>
                  <a:cubicBezTo>
                    <a:pt x="193" y="475"/>
                    <a:pt x="226" y="522"/>
                    <a:pt x="279" y="522"/>
                  </a:cubicBezTo>
                  <a:cubicBezTo>
                    <a:pt x="332" y="522"/>
                    <a:pt x="364" y="477"/>
                    <a:pt x="364" y="271"/>
                  </a:cubicBezTo>
                  <a:cubicBezTo>
                    <a:pt x="364" y="67"/>
                    <a:pt x="332" y="20"/>
                    <a:pt x="279" y="20"/>
                  </a:cubicBezTo>
                  <a:cubicBezTo>
                    <a:pt x="226" y="20"/>
                    <a:pt x="193" y="65"/>
                    <a:pt x="193" y="27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Muller Medium"/>
                <a:cs typeface="+mn-cs"/>
              </a:endParaRPr>
            </a:p>
          </p:txBody>
        </p:sp>
        <p:sp>
          <p:nvSpPr>
            <p:cNvPr id="9" name="Freeform 8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1792226" y="5381560"/>
              <a:ext cx="195998" cy="385118"/>
            </a:xfrm>
            <a:custGeom>
              <a:avLst/>
              <a:gdLst>
                <a:gd name="T0" fmla="*/ 361 w 361"/>
                <a:gd name="T1" fmla="*/ 199 h 710"/>
                <a:gd name="T2" fmla="*/ 231 w 361"/>
                <a:gd name="T3" fmla="*/ 199 h 710"/>
                <a:gd name="T4" fmla="*/ 231 w 361"/>
                <a:gd name="T5" fmla="*/ 553 h 710"/>
                <a:gd name="T6" fmla="*/ 287 w 361"/>
                <a:gd name="T7" fmla="*/ 628 h 710"/>
                <a:gd name="T8" fmla="*/ 349 w 361"/>
                <a:gd name="T9" fmla="*/ 588 h 710"/>
                <a:gd name="T10" fmla="*/ 351 w 361"/>
                <a:gd name="T11" fmla="*/ 590 h 710"/>
                <a:gd name="T12" fmla="*/ 196 w 361"/>
                <a:gd name="T13" fmla="*/ 710 h 710"/>
                <a:gd name="T14" fmla="*/ 59 w 361"/>
                <a:gd name="T15" fmla="*/ 565 h 710"/>
                <a:gd name="T16" fmla="*/ 59 w 361"/>
                <a:gd name="T17" fmla="*/ 199 h 710"/>
                <a:gd name="T18" fmla="*/ 0 w 361"/>
                <a:gd name="T19" fmla="*/ 199 h 710"/>
                <a:gd name="T20" fmla="*/ 0 w 361"/>
                <a:gd name="T21" fmla="*/ 178 h 710"/>
                <a:gd name="T22" fmla="*/ 48 w 361"/>
                <a:gd name="T23" fmla="*/ 178 h 710"/>
                <a:gd name="T24" fmla="*/ 81 w 361"/>
                <a:gd name="T25" fmla="*/ 166 h 710"/>
                <a:gd name="T26" fmla="*/ 229 w 361"/>
                <a:gd name="T27" fmla="*/ 0 h 710"/>
                <a:gd name="T28" fmla="*/ 231 w 361"/>
                <a:gd name="T29" fmla="*/ 0 h 710"/>
                <a:gd name="T30" fmla="*/ 231 w 361"/>
                <a:gd name="T31" fmla="*/ 178 h 710"/>
                <a:gd name="T32" fmla="*/ 361 w 361"/>
                <a:gd name="T33" fmla="*/ 178 h 710"/>
                <a:gd name="T34" fmla="*/ 361 w 361"/>
                <a:gd name="T35" fmla="*/ 199 h 7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61" h="710">
                  <a:moveTo>
                    <a:pt x="361" y="199"/>
                  </a:moveTo>
                  <a:cubicBezTo>
                    <a:pt x="231" y="199"/>
                    <a:pt x="231" y="199"/>
                    <a:pt x="231" y="199"/>
                  </a:cubicBezTo>
                  <a:cubicBezTo>
                    <a:pt x="231" y="553"/>
                    <a:pt x="231" y="553"/>
                    <a:pt x="231" y="553"/>
                  </a:cubicBezTo>
                  <a:cubicBezTo>
                    <a:pt x="231" y="600"/>
                    <a:pt x="252" y="628"/>
                    <a:pt x="287" y="628"/>
                  </a:cubicBezTo>
                  <a:cubicBezTo>
                    <a:pt x="315" y="628"/>
                    <a:pt x="337" y="610"/>
                    <a:pt x="349" y="588"/>
                  </a:cubicBezTo>
                  <a:cubicBezTo>
                    <a:pt x="351" y="590"/>
                    <a:pt x="351" y="590"/>
                    <a:pt x="351" y="590"/>
                  </a:cubicBezTo>
                  <a:cubicBezTo>
                    <a:pt x="340" y="649"/>
                    <a:pt x="297" y="710"/>
                    <a:pt x="196" y="710"/>
                  </a:cubicBezTo>
                  <a:cubicBezTo>
                    <a:pt x="104" y="710"/>
                    <a:pt x="59" y="660"/>
                    <a:pt x="59" y="565"/>
                  </a:cubicBezTo>
                  <a:cubicBezTo>
                    <a:pt x="59" y="199"/>
                    <a:pt x="59" y="199"/>
                    <a:pt x="59" y="199"/>
                  </a:cubicBezTo>
                  <a:cubicBezTo>
                    <a:pt x="0" y="199"/>
                    <a:pt x="0" y="199"/>
                    <a:pt x="0" y="199"/>
                  </a:cubicBezTo>
                  <a:cubicBezTo>
                    <a:pt x="0" y="178"/>
                    <a:pt x="0" y="178"/>
                    <a:pt x="0" y="178"/>
                  </a:cubicBezTo>
                  <a:cubicBezTo>
                    <a:pt x="48" y="178"/>
                    <a:pt x="48" y="178"/>
                    <a:pt x="48" y="178"/>
                  </a:cubicBezTo>
                  <a:cubicBezTo>
                    <a:pt x="65" y="178"/>
                    <a:pt x="70" y="178"/>
                    <a:pt x="81" y="166"/>
                  </a:cubicBezTo>
                  <a:cubicBezTo>
                    <a:pt x="229" y="0"/>
                    <a:pt x="229" y="0"/>
                    <a:pt x="229" y="0"/>
                  </a:cubicBezTo>
                  <a:cubicBezTo>
                    <a:pt x="231" y="0"/>
                    <a:pt x="231" y="0"/>
                    <a:pt x="231" y="0"/>
                  </a:cubicBezTo>
                  <a:cubicBezTo>
                    <a:pt x="231" y="178"/>
                    <a:pt x="231" y="178"/>
                    <a:pt x="231" y="178"/>
                  </a:cubicBezTo>
                  <a:cubicBezTo>
                    <a:pt x="361" y="178"/>
                    <a:pt x="361" y="178"/>
                    <a:pt x="361" y="178"/>
                  </a:cubicBezTo>
                  <a:lnTo>
                    <a:pt x="361" y="1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Muller Medium"/>
                <a:cs typeface="+mn-cs"/>
              </a:endParaRPr>
            </a:p>
          </p:txBody>
        </p:sp>
        <p:sp>
          <p:nvSpPr>
            <p:cNvPr id="10" name="Freeform 9">
              <a:extLst>
                <a:ext uri="{FF2B5EF4-FFF2-40B4-BE49-F238E27FC236}"/>
              </a:extLst>
            </p:cNvPr>
            <p:cNvSpPr>
              <a:spLocks noEditPoints="1"/>
            </p:cNvSpPr>
            <p:nvPr/>
          </p:nvSpPr>
          <p:spPr bwMode="auto">
            <a:xfrm>
              <a:off x="1991662" y="5357490"/>
              <a:ext cx="271646" cy="409187"/>
            </a:xfrm>
            <a:custGeom>
              <a:avLst/>
              <a:gdLst>
                <a:gd name="T0" fmla="*/ 179 w 497"/>
                <a:gd name="T1" fmla="*/ 458 h 752"/>
                <a:gd name="T2" fmla="*/ 179 w 497"/>
                <a:gd name="T3" fmla="*/ 460 h 752"/>
                <a:gd name="T4" fmla="*/ 330 w 497"/>
                <a:gd name="T5" fmla="*/ 654 h 752"/>
                <a:gd name="T6" fmla="*/ 491 w 497"/>
                <a:gd name="T7" fmla="*/ 556 h 752"/>
                <a:gd name="T8" fmla="*/ 493 w 497"/>
                <a:gd name="T9" fmla="*/ 556 h 752"/>
                <a:gd name="T10" fmla="*/ 259 w 497"/>
                <a:gd name="T11" fmla="*/ 752 h 752"/>
                <a:gd name="T12" fmla="*/ 0 w 497"/>
                <a:gd name="T13" fmla="*/ 485 h 752"/>
                <a:gd name="T14" fmla="*/ 266 w 497"/>
                <a:gd name="T15" fmla="*/ 211 h 752"/>
                <a:gd name="T16" fmla="*/ 497 w 497"/>
                <a:gd name="T17" fmla="*/ 435 h 752"/>
                <a:gd name="T18" fmla="*/ 496 w 497"/>
                <a:gd name="T19" fmla="*/ 458 h 752"/>
                <a:gd name="T20" fmla="*/ 179 w 497"/>
                <a:gd name="T21" fmla="*/ 458 h 752"/>
                <a:gd name="T22" fmla="*/ 179 w 497"/>
                <a:gd name="T23" fmla="*/ 439 h 752"/>
                <a:gd name="T24" fmla="*/ 334 w 497"/>
                <a:gd name="T25" fmla="*/ 439 h 752"/>
                <a:gd name="T26" fmla="*/ 336 w 497"/>
                <a:gd name="T27" fmla="*/ 407 h 752"/>
                <a:gd name="T28" fmla="*/ 264 w 497"/>
                <a:gd name="T29" fmla="*/ 231 h 752"/>
                <a:gd name="T30" fmla="*/ 179 w 497"/>
                <a:gd name="T31" fmla="*/ 439 h 752"/>
                <a:gd name="T32" fmla="*/ 449 w 497"/>
                <a:gd name="T33" fmla="*/ 0 h 752"/>
                <a:gd name="T34" fmla="*/ 449 w 497"/>
                <a:gd name="T35" fmla="*/ 2 h 752"/>
                <a:gd name="T36" fmla="*/ 198 w 497"/>
                <a:gd name="T37" fmla="*/ 176 h 752"/>
                <a:gd name="T38" fmla="*/ 196 w 497"/>
                <a:gd name="T39" fmla="*/ 174 h 752"/>
                <a:gd name="T40" fmla="*/ 279 w 497"/>
                <a:gd name="T41" fmla="*/ 0 h 752"/>
                <a:gd name="T42" fmla="*/ 449 w 497"/>
                <a:gd name="T43" fmla="*/ 0 h 7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97" h="752">
                  <a:moveTo>
                    <a:pt x="179" y="458"/>
                  </a:moveTo>
                  <a:cubicBezTo>
                    <a:pt x="179" y="460"/>
                    <a:pt x="179" y="460"/>
                    <a:pt x="179" y="460"/>
                  </a:cubicBezTo>
                  <a:cubicBezTo>
                    <a:pt x="179" y="598"/>
                    <a:pt x="249" y="654"/>
                    <a:pt x="330" y="654"/>
                  </a:cubicBezTo>
                  <a:cubicBezTo>
                    <a:pt x="394" y="654"/>
                    <a:pt x="456" y="626"/>
                    <a:pt x="491" y="556"/>
                  </a:cubicBezTo>
                  <a:cubicBezTo>
                    <a:pt x="493" y="556"/>
                    <a:pt x="493" y="556"/>
                    <a:pt x="493" y="556"/>
                  </a:cubicBezTo>
                  <a:cubicBezTo>
                    <a:pt x="466" y="690"/>
                    <a:pt x="383" y="752"/>
                    <a:pt x="259" y="752"/>
                  </a:cubicBezTo>
                  <a:cubicBezTo>
                    <a:pt x="126" y="752"/>
                    <a:pt x="0" y="672"/>
                    <a:pt x="0" y="485"/>
                  </a:cubicBezTo>
                  <a:cubicBezTo>
                    <a:pt x="0" y="290"/>
                    <a:pt x="125" y="211"/>
                    <a:pt x="266" y="211"/>
                  </a:cubicBezTo>
                  <a:cubicBezTo>
                    <a:pt x="378" y="211"/>
                    <a:pt x="497" y="264"/>
                    <a:pt x="497" y="435"/>
                  </a:cubicBezTo>
                  <a:cubicBezTo>
                    <a:pt x="497" y="438"/>
                    <a:pt x="497" y="445"/>
                    <a:pt x="496" y="458"/>
                  </a:cubicBezTo>
                  <a:lnTo>
                    <a:pt x="179" y="458"/>
                  </a:lnTo>
                  <a:close/>
                  <a:moveTo>
                    <a:pt x="179" y="439"/>
                  </a:moveTo>
                  <a:cubicBezTo>
                    <a:pt x="334" y="439"/>
                    <a:pt x="334" y="439"/>
                    <a:pt x="334" y="439"/>
                  </a:cubicBezTo>
                  <a:cubicBezTo>
                    <a:pt x="336" y="425"/>
                    <a:pt x="336" y="411"/>
                    <a:pt x="336" y="407"/>
                  </a:cubicBezTo>
                  <a:cubicBezTo>
                    <a:pt x="336" y="268"/>
                    <a:pt x="307" y="231"/>
                    <a:pt x="264" y="231"/>
                  </a:cubicBezTo>
                  <a:cubicBezTo>
                    <a:pt x="211" y="231"/>
                    <a:pt x="181" y="285"/>
                    <a:pt x="179" y="439"/>
                  </a:cubicBezTo>
                  <a:close/>
                  <a:moveTo>
                    <a:pt x="449" y="0"/>
                  </a:moveTo>
                  <a:cubicBezTo>
                    <a:pt x="449" y="2"/>
                    <a:pt x="449" y="2"/>
                    <a:pt x="449" y="2"/>
                  </a:cubicBezTo>
                  <a:cubicBezTo>
                    <a:pt x="198" y="176"/>
                    <a:pt x="198" y="176"/>
                    <a:pt x="198" y="176"/>
                  </a:cubicBezTo>
                  <a:cubicBezTo>
                    <a:pt x="196" y="174"/>
                    <a:pt x="196" y="174"/>
                    <a:pt x="196" y="174"/>
                  </a:cubicBezTo>
                  <a:cubicBezTo>
                    <a:pt x="279" y="0"/>
                    <a:pt x="279" y="0"/>
                    <a:pt x="279" y="0"/>
                  </a:cubicBezTo>
                  <a:lnTo>
                    <a:pt x="44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Muller Medium"/>
                <a:cs typeface="+mn-cs"/>
              </a:endParaRPr>
            </a:p>
          </p:txBody>
        </p:sp>
        <p:sp>
          <p:nvSpPr>
            <p:cNvPr id="11" name="Freeform 10">
              <a:extLst>
                <a:ext uri="{FF2B5EF4-FFF2-40B4-BE49-F238E27FC236}"/>
              </a:extLst>
            </p:cNvPr>
            <p:cNvSpPr>
              <a:spLocks noEditPoints="1"/>
            </p:cNvSpPr>
            <p:nvPr/>
          </p:nvSpPr>
          <p:spPr bwMode="auto">
            <a:xfrm>
              <a:off x="2283939" y="5360929"/>
              <a:ext cx="161612" cy="402310"/>
            </a:xfrm>
            <a:custGeom>
              <a:avLst/>
              <a:gdLst>
                <a:gd name="T0" fmla="*/ 235 w 296"/>
                <a:gd name="T1" fmla="*/ 219 h 743"/>
                <a:gd name="T2" fmla="*/ 235 w 296"/>
                <a:gd name="T3" fmla="*/ 667 h 743"/>
                <a:gd name="T4" fmla="*/ 244 w 296"/>
                <a:gd name="T5" fmla="*/ 692 h 743"/>
                <a:gd name="T6" fmla="*/ 296 w 296"/>
                <a:gd name="T7" fmla="*/ 741 h 743"/>
                <a:gd name="T8" fmla="*/ 296 w 296"/>
                <a:gd name="T9" fmla="*/ 743 h 743"/>
                <a:gd name="T10" fmla="*/ 0 w 296"/>
                <a:gd name="T11" fmla="*/ 743 h 743"/>
                <a:gd name="T12" fmla="*/ 0 w 296"/>
                <a:gd name="T13" fmla="*/ 741 h 743"/>
                <a:gd name="T14" fmla="*/ 51 w 296"/>
                <a:gd name="T15" fmla="*/ 692 h 743"/>
                <a:gd name="T16" fmla="*/ 61 w 296"/>
                <a:gd name="T17" fmla="*/ 667 h 743"/>
                <a:gd name="T18" fmla="*/ 61 w 296"/>
                <a:gd name="T19" fmla="*/ 300 h 743"/>
                <a:gd name="T20" fmla="*/ 51 w 296"/>
                <a:gd name="T21" fmla="*/ 274 h 743"/>
                <a:gd name="T22" fmla="*/ 0 w 296"/>
                <a:gd name="T23" fmla="*/ 221 h 743"/>
                <a:gd name="T24" fmla="*/ 0 w 296"/>
                <a:gd name="T25" fmla="*/ 219 h 743"/>
                <a:gd name="T26" fmla="*/ 235 w 296"/>
                <a:gd name="T27" fmla="*/ 219 h 743"/>
                <a:gd name="T28" fmla="*/ 60 w 296"/>
                <a:gd name="T29" fmla="*/ 82 h 743"/>
                <a:gd name="T30" fmla="*/ 145 w 296"/>
                <a:gd name="T31" fmla="*/ 0 h 743"/>
                <a:gd name="T32" fmla="*/ 230 w 296"/>
                <a:gd name="T33" fmla="*/ 82 h 743"/>
                <a:gd name="T34" fmla="*/ 145 w 296"/>
                <a:gd name="T35" fmla="*/ 161 h 743"/>
                <a:gd name="T36" fmla="*/ 60 w 296"/>
                <a:gd name="T37" fmla="*/ 82 h 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96" h="743">
                  <a:moveTo>
                    <a:pt x="235" y="219"/>
                  </a:moveTo>
                  <a:cubicBezTo>
                    <a:pt x="235" y="667"/>
                    <a:pt x="235" y="667"/>
                    <a:pt x="235" y="667"/>
                  </a:cubicBezTo>
                  <a:cubicBezTo>
                    <a:pt x="235" y="680"/>
                    <a:pt x="235" y="683"/>
                    <a:pt x="244" y="692"/>
                  </a:cubicBezTo>
                  <a:cubicBezTo>
                    <a:pt x="296" y="741"/>
                    <a:pt x="296" y="741"/>
                    <a:pt x="296" y="741"/>
                  </a:cubicBezTo>
                  <a:cubicBezTo>
                    <a:pt x="296" y="743"/>
                    <a:pt x="296" y="743"/>
                    <a:pt x="296" y="743"/>
                  </a:cubicBezTo>
                  <a:cubicBezTo>
                    <a:pt x="0" y="743"/>
                    <a:pt x="0" y="743"/>
                    <a:pt x="0" y="743"/>
                  </a:cubicBezTo>
                  <a:cubicBezTo>
                    <a:pt x="0" y="741"/>
                    <a:pt x="0" y="741"/>
                    <a:pt x="0" y="741"/>
                  </a:cubicBezTo>
                  <a:cubicBezTo>
                    <a:pt x="51" y="692"/>
                    <a:pt x="51" y="692"/>
                    <a:pt x="51" y="692"/>
                  </a:cubicBezTo>
                  <a:cubicBezTo>
                    <a:pt x="61" y="683"/>
                    <a:pt x="61" y="680"/>
                    <a:pt x="61" y="667"/>
                  </a:cubicBezTo>
                  <a:cubicBezTo>
                    <a:pt x="61" y="300"/>
                    <a:pt x="61" y="300"/>
                    <a:pt x="61" y="300"/>
                  </a:cubicBezTo>
                  <a:cubicBezTo>
                    <a:pt x="61" y="286"/>
                    <a:pt x="60" y="283"/>
                    <a:pt x="51" y="274"/>
                  </a:cubicBezTo>
                  <a:cubicBezTo>
                    <a:pt x="0" y="221"/>
                    <a:pt x="0" y="221"/>
                    <a:pt x="0" y="221"/>
                  </a:cubicBezTo>
                  <a:cubicBezTo>
                    <a:pt x="0" y="219"/>
                    <a:pt x="0" y="219"/>
                    <a:pt x="0" y="219"/>
                  </a:cubicBezTo>
                  <a:lnTo>
                    <a:pt x="235" y="219"/>
                  </a:lnTo>
                  <a:close/>
                  <a:moveTo>
                    <a:pt x="60" y="82"/>
                  </a:moveTo>
                  <a:cubicBezTo>
                    <a:pt x="60" y="31"/>
                    <a:pt x="99" y="0"/>
                    <a:pt x="145" y="0"/>
                  </a:cubicBezTo>
                  <a:cubicBezTo>
                    <a:pt x="192" y="0"/>
                    <a:pt x="230" y="31"/>
                    <a:pt x="230" y="82"/>
                  </a:cubicBezTo>
                  <a:cubicBezTo>
                    <a:pt x="230" y="130"/>
                    <a:pt x="192" y="161"/>
                    <a:pt x="145" y="161"/>
                  </a:cubicBezTo>
                  <a:cubicBezTo>
                    <a:pt x="99" y="161"/>
                    <a:pt x="60" y="130"/>
                    <a:pt x="60" y="8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Muller Medium"/>
                <a:cs typeface="+mn-cs"/>
              </a:endParaRPr>
            </a:p>
          </p:txBody>
        </p:sp>
        <p:sp>
          <p:nvSpPr>
            <p:cNvPr id="12" name="Freeform 11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2462744" y="5474401"/>
              <a:ext cx="340417" cy="288838"/>
            </a:xfrm>
            <a:custGeom>
              <a:avLst/>
              <a:gdLst>
                <a:gd name="T0" fmla="*/ 565 w 628"/>
                <a:gd name="T1" fmla="*/ 457 h 533"/>
                <a:gd name="T2" fmla="*/ 575 w 628"/>
                <a:gd name="T3" fmla="*/ 482 h 533"/>
                <a:gd name="T4" fmla="*/ 628 w 628"/>
                <a:gd name="T5" fmla="*/ 531 h 533"/>
                <a:gd name="T6" fmla="*/ 628 w 628"/>
                <a:gd name="T7" fmla="*/ 533 h 533"/>
                <a:gd name="T8" fmla="*/ 330 w 628"/>
                <a:gd name="T9" fmla="*/ 533 h 533"/>
                <a:gd name="T10" fmla="*/ 330 w 628"/>
                <a:gd name="T11" fmla="*/ 531 h 533"/>
                <a:gd name="T12" fmla="*/ 381 w 628"/>
                <a:gd name="T13" fmla="*/ 482 h 533"/>
                <a:gd name="T14" fmla="*/ 390 w 628"/>
                <a:gd name="T15" fmla="*/ 458 h 533"/>
                <a:gd name="T16" fmla="*/ 394 w 628"/>
                <a:gd name="T17" fmla="*/ 248 h 533"/>
                <a:gd name="T18" fmla="*/ 313 w 628"/>
                <a:gd name="T19" fmla="*/ 88 h 533"/>
                <a:gd name="T20" fmla="*/ 235 w 628"/>
                <a:gd name="T21" fmla="*/ 135 h 533"/>
                <a:gd name="T22" fmla="*/ 235 w 628"/>
                <a:gd name="T23" fmla="*/ 457 h 533"/>
                <a:gd name="T24" fmla="*/ 244 w 628"/>
                <a:gd name="T25" fmla="*/ 482 h 533"/>
                <a:gd name="T26" fmla="*/ 296 w 628"/>
                <a:gd name="T27" fmla="*/ 531 h 533"/>
                <a:gd name="T28" fmla="*/ 296 w 628"/>
                <a:gd name="T29" fmla="*/ 533 h 533"/>
                <a:gd name="T30" fmla="*/ 0 w 628"/>
                <a:gd name="T31" fmla="*/ 533 h 533"/>
                <a:gd name="T32" fmla="*/ 0 w 628"/>
                <a:gd name="T33" fmla="*/ 531 h 533"/>
                <a:gd name="T34" fmla="*/ 52 w 628"/>
                <a:gd name="T35" fmla="*/ 482 h 533"/>
                <a:gd name="T36" fmla="*/ 61 w 628"/>
                <a:gd name="T37" fmla="*/ 457 h 533"/>
                <a:gd name="T38" fmla="*/ 61 w 628"/>
                <a:gd name="T39" fmla="*/ 90 h 533"/>
                <a:gd name="T40" fmla="*/ 52 w 628"/>
                <a:gd name="T41" fmla="*/ 64 h 533"/>
                <a:gd name="T42" fmla="*/ 0 w 628"/>
                <a:gd name="T43" fmla="*/ 11 h 533"/>
                <a:gd name="T44" fmla="*/ 0 w 628"/>
                <a:gd name="T45" fmla="*/ 9 h 533"/>
                <a:gd name="T46" fmla="*/ 235 w 628"/>
                <a:gd name="T47" fmla="*/ 9 h 533"/>
                <a:gd name="T48" fmla="*/ 235 w 628"/>
                <a:gd name="T49" fmla="*/ 121 h 533"/>
                <a:gd name="T50" fmla="*/ 403 w 628"/>
                <a:gd name="T51" fmla="*/ 0 h 533"/>
                <a:gd name="T52" fmla="*/ 568 w 628"/>
                <a:gd name="T53" fmla="*/ 224 h 533"/>
                <a:gd name="T54" fmla="*/ 565 w 628"/>
                <a:gd name="T55" fmla="*/ 457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628" h="533">
                  <a:moveTo>
                    <a:pt x="565" y="457"/>
                  </a:moveTo>
                  <a:cubicBezTo>
                    <a:pt x="565" y="470"/>
                    <a:pt x="566" y="473"/>
                    <a:pt x="575" y="482"/>
                  </a:cubicBezTo>
                  <a:cubicBezTo>
                    <a:pt x="628" y="531"/>
                    <a:pt x="628" y="531"/>
                    <a:pt x="628" y="531"/>
                  </a:cubicBezTo>
                  <a:cubicBezTo>
                    <a:pt x="628" y="533"/>
                    <a:pt x="628" y="533"/>
                    <a:pt x="628" y="533"/>
                  </a:cubicBezTo>
                  <a:cubicBezTo>
                    <a:pt x="330" y="533"/>
                    <a:pt x="330" y="533"/>
                    <a:pt x="330" y="533"/>
                  </a:cubicBezTo>
                  <a:cubicBezTo>
                    <a:pt x="330" y="531"/>
                    <a:pt x="330" y="531"/>
                    <a:pt x="330" y="531"/>
                  </a:cubicBezTo>
                  <a:cubicBezTo>
                    <a:pt x="381" y="482"/>
                    <a:pt x="381" y="482"/>
                    <a:pt x="381" y="482"/>
                  </a:cubicBezTo>
                  <a:cubicBezTo>
                    <a:pt x="389" y="473"/>
                    <a:pt x="390" y="469"/>
                    <a:pt x="390" y="458"/>
                  </a:cubicBezTo>
                  <a:cubicBezTo>
                    <a:pt x="390" y="442"/>
                    <a:pt x="394" y="299"/>
                    <a:pt x="394" y="248"/>
                  </a:cubicBezTo>
                  <a:cubicBezTo>
                    <a:pt x="394" y="152"/>
                    <a:pt x="379" y="88"/>
                    <a:pt x="313" y="88"/>
                  </a:cubicBezTo>
                  <a:cubicBezTo>
                    <a:pt x="279" y="88"/>
                    <a:pt x="254" y="107"/>
                    <a:pt x="235" y="135"/>
                  </a:cubicBezTo>
                  <a:cubicBezTo>
                    <a:pt x="235" y="457"/>
                    <a:pt x="235" y="457"/>
                    <a:pt x="235" y="457"/>
                  </a:cubicBezTo>
                  <a:cubicBezTo>
                    <a:pt x="235" y="470"/>
                    <a:pt x="235" y="473"/>
                    <a:pt x="244" y="482"/>
                  </a:cubicBezTo>
                  <a:cubicBezTo>
                    <a:pt x="296" y="531"/>
                    <a:pt x="296" y="531"/>
                    <a:pt x="296" y="531"/>
                  </a:cubicBezTo>
                  <a:cubicBezTo>
                    <a:pt x="296" y="533"/>
                    <a:pt x="296" y="533"/>
                    <a:pt x="296" y="533"/>
                  </a:cubicBezTo>
                  <a:cubicBezTo>
                    <a:pt x="0" y="533"/>
                    <a:pt x="0" y="533"/>
                    <a:pt x="0" y="533"/>
                  </a:cubicBezTo>
                  <a:cubicBezTo>
                    <a:pt x="0" y="531"/>
                    <a:pt x="0" y="531"/>
                    <a:pt x="0" y="531"/>
                  </a:cubicBezTo>
                  <a:cubicBezTo>
                    <a:pt x="52" y="482"/>
                    <a:pt x="52" y="482"/>
                    <a:pt x="52" y="482"/>
                  </a:cubicBezTo>
                  <a:cubicBezTo>
                    <a:pt x="61" y="473"/>
                    <a:pt x="61" y="470"/>
                    <a:pt x="61" y="457"/>
                  </a:cubicBezTo>
                  <a:cubicBezTo>
                    <a:pt x="61" y="90"/>
                    <a:pt x="61" y="90"/>
                    <a:pt x="61" y="90"/>
                  </a:cubicBezTo>
                  <a:cubicBezTo>
                    <a:pt x="61" y="76"/>
                    <a:pt x="60" y="73"/>
                    <a:pt x="52" y="64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235" y="9"/>
                    <a:pt x="235" y="9"/>
                    <a:pt x="235" y="9"/>
                  </a:cubicBezTo>
                  <a:cubicBezTo>
                    <a:pt x="235" y="121"/>
                    <a:pt x="235" y="121"/>
                    <a:pt x="235" y="121"/>
                  </a:cubicBezTo>
                  <a:cubicBezTo>
                    <a:pt x="261" y="47"/>
                    <a:pt x="317" y="0"/>
                    <a:pt x="403" y="0"/>
                  </a:cubicBezTo>
                  <a:cubicBezTo>
                    <a:pt x="509" y="0"/>
                    <a:pt x="568" y="78"/>
                    <a:pt x="568" y="224"/>
                  </a:cubicBezTo>
                  <a:cubicBezTo>
                    <a:pt x="568" y="289"/>
                    <a:pt x="566" y="373"/>
                    <a:pt x="565" y="4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Muller Medium"/>
                <a:cs typeface="+mn-cs"/>
              </a:endParaRPr>
            </a:p>
          </p:txBody>
        </p:sp>
        <p:sp>
          <p:nvSpPr>
            <p:cNvPr id="13" name="Freeform 12">
              <a:extLst>
                <a:ext uri="{FF2B5EF4-FFF2-40B4-BE49-F238E27FC236}"/>
              </a:extLst>
            </p:cNvPr>
            <p:cNvSpPr>
              <a:spLocks noEditPoints="1"/>
            </p:cNvSpPr>
            <p:nvPr/>
          </p:nvSpPr>
          <p:spPr bwMode="auto">
            <a:xfrm>
              <a:off x="2816916" y="5474401"/>
              <a:ext cx="268208" cy="292277"/>
            </a:xfrm>
            <a:custGeom>
              <a:avLst/>
              <a:gdLst>
                <a:gd name="T0" fmla="*/ 179 w 498"/>
                <a:gd name="T1" fmla="*/ 247 h 541"/>
                <a:gd name="T2" fmla="*/ 179 w 498"/>
                <a:gd name="T3" fmla="*/ 249 h 541"/>
                <a:gd name="T4" fmla="*/ 330 w 498"/>
                <a:gd name="T5" fmla="*/ 443 h 541"/>
                <a:gd name="T6" fmla="*/ 491 w 498"/>
                <a:gd name="T7" fmla="*/ 345 h 541"/>
                <a:gd name="T8" fmla="*/ 493 w 498"/>
                <a:gd name="T9" fmla="*/ 345 h 541"/>
                <a:gd name="T10" fmla="*/ 259 w 498"/>
                <a:gd name="T11" fmla="*/ 541 h 541"/>
                <a:gd name="T12" fmla="*/ 0 w 498"/>
                <a:gd name="T13" fmla="*/ 274 h 541"/>
                <a:gd name="T14" fmla="*/ 266 w 498"/>
                <a:gd name="T15" fmla="*/ 0 h 541"/>
                <a:gd name="T16" fmla="*/ 498 w 498"/>
                <a:gd name="T17" fmla="*/ 224 h 541"/>
                <a:gd name="T18" fmla="*/ 496 w 498"/>
                <a:gd name="T19" fmla="*/ 247 h 541"/>
                <a:gd name="T20" fmla="*/ 179 w 498"/>
                <a:gd name="T21" fmla="*/ 247 h 541"/>
                <a:gd name="T22" fmla="*/ 179 w 498"/>
                <a:gd name="T23" fmla="*/ 228 h 541"/>
                <a:gd name="T24" fmla="*/ 334 w 498"/>
                <a:gd name="T25" fmla="*/ 228 h 541"/>
                <a:gd name="T26" fmla="*/ 336 w 498"/>
                <a:gd name="T27" fmla="*/ 196 h 541"/>
                <a:gd name="T28" fmla="*/ 264 w 498"/>
                <a:gd name="T29" fmla="*/ 20 h 541"/>
                <a:gd name="T30" fmla="*/ 179 w 498"/>
                <a:gd name="T31" fmla="*/ 228 h 5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98" h="541">
                  <a:moveTo>
                    <a:pt x="179" y="247"/>
                  </a:moveTo>
                  <a:cubicBezTo>
                    <a:pt x="179" y="249"/>
                    <a:pt x="179" y="249"/>
                    <a:pt x="179" y="249"/>
                  </a:cubicBezTo>
                  <a:cubicBezTo>
                    <a:pt x="179" y="387"/>
                    <a:pt x="249" y="443"/>
                    <a:pt x="330" y="443"/>
                  </a:cubicBezTo>
                  <a:cubicBezTo>
                    <a:pt x="394" y="443"/>
                    <a:pt x="456" y="415"/>
                    <a:pt x="491" y="345"/>
                  </a:cubicBezTo>
                  <a:cubicBezTo>
                    <a:pt x="493" y="345"/>
                    <a:pt x="493" y="345"/>
                    <a:pt x="493" y="345"/>
                  </a:cubicBezTo>
                  <a:cubicBezTo>
                    <a:pt x="466" y="479"/>
                    <a:pt x="383" y="541"/>
                    <a:pt x="259" y="541"/>
                  </a:cubicBezTo>
                  <a:cubicBezTo>
                    <a:pt x="126" y="541"/>
                    <a:pt x="0" y="461"/>
                    <a:pt x="0" y="274"/>
                  </a:cubicBezTo>
                  <a:cubicBezTo>
                    <a:pt x="0" y="79"/>
                    <a:pt x="125" y="0"/>
                    <a:pt x="266" y="0"/>
                  </a:cubicBezTo>
                  <a:cubicBezTo>
                    <a:pt x="378" y="0"/>
                    <a:pt x="498" y="53"/>
                    <a:pt x="498" y="224"/>
                  </a:cubicBezTo>
                  <a:cubicBezTo>
                    <a:pt x="498" y="227"/>
                    <a:pt x="498" y="234"/>
                    <a:pt x="496" y="247"/>
                  </a:cubicBezTo>
                  <a:lnTo>
                    <a:pt x="179" y="247"/>
                  </a:lnTo>
                  <a:close/>
                  <a:moveTo>
                    <a:pt x="179" y="228"/>
                  </a:moveTo>
                  <a:cubicBezTo>
                    <a:pt x="334" y="228"/>
                    <a:pt x="334" y="228"/>
                    <a:pt x="334" y="228"/>
                  </a:cubicBezTo>
                  <a:cubicBezTo>
                    <a:pt x="336" y="214"/>
                    <a:pt x="336" y="200"/>
                    <a:pt x="336" y="196"/>
                  </a:cubicBezTo>
                  <a:cubicBezTo>
                    <a:pt x="336" y="57"/>
                    <a:pt x="307" y="20"/>
                    <a:pt x="264" y="20"/>
                  </a:cubicBezTo>
                  <a:cubicBezTo>
                    <a:pt x="211" y="20"/>
                    <a:pt x="181" y="74"/>
                    <a:pt x="179" y="2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Muller Medium"/>
                <a:cs typeface="+mn-cs"/>
              </a:endParaRPr>
            </a:p>
          </p:txBody>
        </p:sp>
        <p:sp>
          <p:nvSpPr>
            <p:cNvPr id="14" name="Freeform 13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3112632" y="5474401"/>
              <a:ext cx="233822" cy="292277"/>
            </a:xfrm>
            <a:custGeom>
              <a:avLst/>
              <a:gdLst>
                <a:gd name="T0" fmla="*/ 190 w 432"/>
                <a:gd name="T1" fmla="*/ 352 h 541"/>
                <a:gd name="T2" fmla="*/ 118 w 432"/>
                <a:gd name="T3" fmla="*/ 318 h 541"/>
                <a:gd name="T4" fmla="*/ 15 w 432"/>
                <a:gd name="T5" fmla="*/ 168 h 541"/>
                <a:gd name="T6" fmla="*/ 232 w 432"/>
                <a:gd name="T7" fmla="*/ 0 h 541"/>
                <a:gd name="T8" fmla="*/ 418 w 432"/>
                <a:gd name="T9" fmla="*/ 29 h 541"/>
                <a:gd name="T10" fmla="*/ 359 w 432"/>
                <a:gd name="T11" fmla="*/ 182 h 541"/>
                <a:gd name="T12" fmla="*/ 357 w 432"/>
                <a:gd name="T13" fmla="*/ 182 h 541"/>
                <a:gd name="T14" fmla="*/ 274 w 432"/>
                <a:gd name="T15" fmla="*/ 35 h 541"/>
                <a:gd name="T16" fmla="*/ 250 w 432"/>
                <a:gd name="T17" fmla="*/ 19 h 541"/>
                <a:gd name="T18" fmla="*/ 235 w 432"/>
                <a:gd name="T19" fmla="*/ 19 h 541"/>
                <a:gd name="T20" fmla="*/ 149 w 432"/>
                <a:gd name="T21" fmla="*/ 93 h 541"/>
                <a:gd name="T22" fmla="*/ 247 w 432"/>
                <a:gd name="T23" fmla="*/ 190 h 541"/>
                <a:gd name="T24" fmla="*/ 315 w 432"/>
                <a:gd name="T25" fmla="*/ 219 h 541"/>
                <a:gd name="T26" fmla="*/ 432 w 432"/>
                <a:gd name="T27" fmla="*/ 366 h 541"/>
                <a:gd name="T28" fmla="*/ 195 w 432"/>
                <a:gd name="T29" fmla="*/ 541 h 541"/>
                <a:gd name="T30" fmla="*/ 0 w 432"/>
                <a:gd name="T31" fmla="*/ 508 h 541"/>
                <a:gd name="T32" fmla="*/ 58 w 432"/>
                <a:gd name="T33" fmla="*/ 344 h 541"/>
                <a:gd name="T34" fmla="*/ 61 w 432"/>
                <a:gd name="T35" fmla="*/ 344 h 541"/>
                <a:gd name="T36" fmla="*/ 145 w 432"/>
                <a:gd name="T37" fmla="*/ 508 h 541"/>
                <a:gd name="T38" fmla="*/ 168 w 432"/>
                <a:gd name="T39" fmla="*/ 522 h 541"/>
                <a:gd name="T40" fmla="*/ 192 w 432"/>
                <a:gd name="T41" fmla="*/ 522 h 541"/>
                <a:gd name="T42" fmla="*/ 291 w 432"/>
                <a:gd name="T43" fmla="*/ 445 h 541"/>
                <a:gd name="T44" fmla="*/ 190 w 432"/>
                <a:gd name="T45" fmla="*/ 352 h 5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32" h="541">
                  <a:moveTo>
                    <a:pt x="190" y="352"/>
                  </a:moveTo>
                  <a:cubicBezTo>
                    <a:pt x="118" y="318"/>
                    <a:pt x="118" y="318"/>
                    <a:pt x="118" y="318"/>
                  </a:cubicBezTo>
                  <a:cubicBezTo>
                    <a:pt x="60" y="290"/>
                    <a:pt x="15" y="243"/>
                    <a:pt x="15" y="168"/>
                  </a:cubicBezTo>
                  <a:cubicBezTo>
                    <a:pt x="15" y="67"/>
                    <a:pt x="98" y="0"/>
                    <a:pt x="232" y="0"/>
                  </a:cubicBezTo>
                  <a:cubicBezTo>
                    <a:pt x="284" y="0"/>
                    <a:pt x="350" y="8"/>
                    <a:pt x="418" y="29"/>
                  </a:cubicBezTo>
                  <a:cubicBezTo>
                    <a:pt x="359" y="182"/>
                    <a:pt x="359" y="182"/>
                    <a:pt x="359" y="182"/>
                  </a:cubicBezTo>
                  <a:cubicBezTo>
                    <a:pt x="357" y="182"/>
                    <a:pt x="357" y="182"/>
                    <a:pt x="357" y="182"/>
                  </a:cubicBezTo>
                  <a:cubicBezTo>
                    <a:pt x="274" y="35"/>
                    <a:pt x="274" y="35"/>
                    <a:pt x="274" y="35"/>
                  </a:cubicBezTo>
                  <a:cubicBezTo>
                    <a:pt x="268" y="25"/>
                    <a:pt x="265" y="19"/>
                    <a:pt x="250" y="19"/>
                  </a:cubicBezTo>
                  <a:cubicBezTo>
                    <a:pt x="235" y="19"/>
                    <a:pt x="235" y="19"/>
                    <a:pt x="235" y="19"/>
                  </a:cubicBezTo>
                  <a:cubicBezTo>
                    <a:pt x="189" y="19"/>
                    <a:pt x="149" y="44"/>
                    <a:pt x="149" y="93"/>
                  </a:cubicBezTo>
                  <a:cubicBezTo>
                    <a:pt x="149" y="140"/>
                    <a:pt x="184" y="162"/>
                    <a:pt x="247" y="190"/>
                  </a:cubicBezTo>
                  <a:cubicBezTo>
                    <a:pt x="315" y="219"/>
                    <a:pt x="315" y="219"/>
                    <a:pt x="315" y="219"/>
                  </a:cubicBezTo>
                  <a:cubicBezTo>
                    <a:pt x="380" y="248"/>
                    <a:pt x="432" y="284"/>
                    <a:pt x="432" y="366"/>
                  </a:cubicBezTo>
                  <a:cubicBezTo>
                    <a:pt x="432" y="480"/>
                    <a:pt x="336" y="541"/>
                    <a:pt x="195" y="541"/>
                  </a:cubicBezTo>
                  <a:cubicBezTo>
                    <a:pt x="135" y="541"/>
                    <a:pt x="61" y="530"/>
                    <a:pt x="0" y="508"/>
                  </a:cubicBezTo>
                  <a:cubicBezTo>
                    <a:pt x="58" y="344"/>
                    <a:pt x="58" y="344"/>
                    <a:pt x="58" y="344"/>
                  </a:cubicBezTo>
                  <a:cubicBezTo>
                    <a:pt x="61" y="344"/>
                    <a:pt x="61" y="344"/>
                    <a:pt x="61" y="344"/>
                  </a:cubicBezTo>
                  <a:cubicBezTo>
                    <a:pt x="145" y="508"/>
                    <a:pt x="145" y="508"/>
                    <a:pt x="145" y="508"/>
                  </a:cubicBezTo>
                  <a:cubicBezTo>
                    <a:pt x="149" y="517"/>
                    <a:pt x="156" y="522"/>
                    <a:pt x="168" y="522"/>
                  </a:cubicBezTo>
                  <a:cubicBezTo>
                    <a:pt x="192" y="522"/>
                    <a:pt x="192" y="522"/>
                    <a:pt x="192" y="522"/>
                  </a:cubicBezTo>
                  <a:cubicBezTo>
                    <a:pt x="253" y="522"/>
                    <a:pt x="291" y="490"/>
                    <a:pt x="291" y="445"/>
                  </a:cubicBezTo>
                  <a:cubicBezTo>
                    <a:pt x="291" y="401"/>
                    <a:pt x="259" y="384"/>
                    <a:pt x="190" y="35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Muller Medium"/>
                <a:cs typeface="+mn-cs"/>
              </a:endParaRPr>
            </a:p>
          </p:txBody>
        </p:sp>
        <p:sp>
          <p:nvSpPr>
            <p:cNvPr id="15" name="Freeform 14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3360208" y="5481278"/>
              <a:ext cx="288839" cy="281961"/>
            </a:xfrm>
            <a:custGeom>
              <a:avLst/>
              <a:gdLst>
                <a:gd name="T0" fmla="*/ 485 w 533"/>
                <a:gd name="T1" fmla="*/ 466 h 521"/>
                <a:gd name="T2" fmla="*/ 533 w 533"/>
                <a:gd name="T3" fmla="*/ 519 h 521"/>
                <a:gd name="T4" fmla="*/ 533 w 533"/>
                <a:gd name="T5" fmla="*/ 521 h 521"/>
                <a:gd name="T6" fmla="*/ 281 w 533"/>
                <a:gd name="T7" fmla="*/ 521 h 521"/>
                <a:gd name="T8" fmla="*/ 281 w 533"/>
                <a:gd name="T9" fmla="*/ 519 h 521"/>
                <a:gd name="T10" fmla="*/ 316 w 533"/>
                <a:gd name="T11" fmla="*/ 474 h 521"/>
                <a:gd name="T12" fmla="*/ 317 w 533"/>
                <a:gd name="T13" fmla="*/ 455 h 521"/>
                <a:gd name="T14" fmla="*/ 226 w 533"/>
                <a:gd name="T15" fmla="*/ 313 h 521"/>
                <a:gd name="T16" fmla="*/ 154 w 533"/>
                <a:gd name="T17" fmla="*/ 410 h 521"/>
                <a:gd name="T18" fmla="*/ 151 w 533"/>
                <a:gd name="T19" fmla="*/ 433 h 521"/>
                <a:gd name="T20" fmla="*/ 205 w 533"/>
                <a:gd name="T21" fmla="*/ 519 h 521"/>
                <a:gd name="T22" fmla="*/ 205 w 533"/>
                <a:gd name="T23" fmla="*/ 521 h 521"/>
                <a:gd name="T24" fmla="*/ 0 w 533"/>
                <a:gd name="T25" fmla="*/ 521 h 521"/>
                <a:gd name="T26" fmla="*/ 0 w 533"/>
                <a:gd name="T27" fmla="*/ 519 h 521"/>
                <a:gd name="T28" fmla="*/ 104 w 533"/>
                <a:gd name="T29" fmla="*/ 438 h 521"/>
                <a:gd name="T30" fmla="*/ 144 w 533"/>
                <a:gd name="T31" fmla="*/ 398 h 521"/>
                <a:gd name="T32" fmla="*/ 217 w 533"/>
                <a:gd name="T33" fmla="*/ 300 h 521"/>
                <a:gd name="T34" fmla="*/ 77 w 533"/>
                <a:gd name="T35" fmla="*/ 81 h 521"/>
                <a:gd name="T36" fmla="*/ 55 w 533"/>
                <a:gd name="T37" fmla="*/ 55 h 521"/>
                <a:gd name="T38" fmla="*/ 6 w 533"/>
                <a:gd name="T39" fmla="*/ 1 h 521"/>
                <a:gd name="T40" fmla="*/ 6 w 533"/>
                <a:gd name="T41" fmla="*/ 0 h 521"/>
                <a:gd name="T42" fmla="*/ 258 w 533"/>
                <a:gd name="T43" fmla="*/ 0 h 521"/>
                <a:gd name="T44" fmla="*/ 258 w 533"/>
                <a:gd name="T45" fmla="*/ 1 h 521"/>
                <a:gd name="T46" fmla="*/ 224 w 533"/>
                <a:gd name="T47" fmla="*/ 46 h 521"/>
                <a:gd name="T48" fmla="*/ 223 w 533"/>
                <a:gd name="T49" fmla="*/ 66 h 521"/>
                <a:gd name="T50" fmla="*/ 306 w 533"/>
                <a:gd name="T51" fmla="*/ 195 h 521"/>
                <a:gd name="T52" fmla="*/ 370 w 533"/>
                <a:gd name="T53" fmla="*/ 110 h 521"/>
                <a:gd name="T54" fmla="*/ 373 w 533"/>
                <a:gd name="T55" fmla="*/ 87 h 521"/>
                <a:gd name="T56" fmla="*/ 318 w 533"/>
                <a:gd name="T57" fmla="*/ 1 h 521"/>
                <a:gd name="T58" fmla="*/ 318 w 533"/>
                <a:gd name="T59" fmla="*/ 0 h 521"/>
                <a:gd name="T60" fmla="*/ 523 w 533"/>
                <a:gd name="T61" fmla="*/ 0 h 521"/>
                <a:gd name="T62" fmla="*/ 523 w 533"/>
                <a:gd name="T63" fmla="*/ 1 h 521"/>
                <a:gd name="T64" fmla="*/ 419 w 533"/>
                <a:gd name="T65" fmla="*/ 83 h 521"/>
                <a:gd name="T66" fmla="*/ 379 w 533"/>
                <a:gd name="T67" fmla="*/ 122 h 521"/>
                <a:gd name="T68" fmla="*/ 315 w 533"/>
                <a:gd name="T69" fmla="*/ 209 h 521"/>
                <a:gd name="T70" fmla="*/ 463 w 533"/>
                <a:gd name="T71" fmla="*/ 439 h 521"/>
                <a:gd name="T72" fmla="*/ 485 w 533"/>
                <a:gd name="T73" fmla="*/ 466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33" h="521">
                  <a:moveTo>
                    <a:pt x="485" y="466"/>
                  </a:moveTo>
                  <a:cubicBezTo>
                    <a:pt x="533" y="519"/>
                    <a:pt x="533" y="519"/>
                    <a:pt x="533" y="519"/>
                  </a:cubicBezTo>
                  <a:cubicBezTo>
                    <a:pt x="533" y="521"/>
                    <a:pt x="533" y="521"/>
                    <a:pt x="533" y="521"/>
                  </a:cubicBezTo>
                  <a:cubicBezTo>
                    <a:pt x="281" y="521"/>
                    <a:pt x="281" y="521"/>
                    <a:pt x="281" y="521"/>
                  </a:cubicBezTo>
                  <a:cubicBezTo>
                    <a:pt x="281" y="519"/>
                    <a:pt x="281" y="519"/>
                    <a:pt x="281" y="519"/>
                  </a:cubicBezTo>
                  <a:cubicBezTo>
                    <a:pt x="316" y="474"/>
                    <a:pt x="316" y="474"/>
                    <a:pt x="316" y="474"/>
                  </a:cubicBezTo>
                  <a:cubicBezTo>
                    <a:pt x="322" y="467"/>
                    <a:pt x="323" y="464"/>
                    <a:pt x="317" y="455"/>
                  </a:cubicBezTo>
                  <a:cubicBezTo>
                    <a:pt x="226" y="313"/>
                    <a:pt x="226" y="313"/>
                    <a:pt x="226" y="313"/>
                  </a:cubicBezTo>
                  <a:cubicBezTo>
                    <a:pt x="154" y="410"/>
                    <a:pt x="154" y="410"/>
                    <a:pt x="154" y="410"/>
                  </a:cubicBezTo>
                  <a:cubicBezTo>
                    <a:pt x="146" y="421"/>
                    <a:pt x="145" y="424"/>
                    <a:pt x="151" y="433"/>
                  </a:cubicBezTo>
                  <a:cubicBezTo>
                    <a:pt x="205" y="519"/>
                    <a:pt x="205" y="519"/>
                    <a:pt x="205" y="519"/>
                  </a:cubicBezTo>
                  <a:cubicBezTo>
                    <a:pt x="205" y="521"/>
                    <a:pt x="205" y="521"/>
                    <a:pt x="205" y="521"/>
                  </a:cubicBezTo>
                  <a:cubicBezTo>
                    <a:pt x="0" y="521"/>
                    <a:pt x="0" y="521"/>
                    <a:pt x="0" y="521"/>
                  </a:cubicBezTo>
                  <a:cubicBezTo>
                    <a:pt x="0" y="519"/>
                    <a:pt x="0" y="519"/>
                    <a:pt x="0" y="519"/>
                  </a:cubicBezTo>
                  <a:cubicBezTo>
                    <a:pt x="104" y="438"/>
                    <a:pt x="104" y="438"/>
                    <a:pt x="104" y="438"/>
                  </a:cubicBezTo>
                  <a:cubicBezTo>
                    <a:pt x="120" y="425"/>
                    <a:pt x="129" y="418"/>
                    <a:pt x="144" y="398"/>
                  </a:cubicBezTo>
                  <a:cubicBezTo>
                    <a:pt x="217" y="300"/>
                    <a:pt x="217" y="300"/>
                    <a:pt x="217" y="300"/>
                  </a:cubicBezTo>
                  <a:cubicBezTo>
                    <a:pt x="77" y="81"/>
                    <a:pt x="77" y="81"/>
                    <a:pt x="77" y="81"/>
                  </a:cubicBezTo>
                  <a:cubicBezTo>
                    <a:pt x="69" y="70"/>
                    <a:pt x="61" y="61"/>
                    <a:pt x="55" y="55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258" y="0"/>
                    <a:pt x="258" y="0"/>
                    <a:pt x="258" y="0"/>
                  </a:cubicBezTo>
                  <a:cubicBezTo>
                    <a:pt x="258" y="1"/>
                    <a:pt x="258" y="1"/>
                    <a:pt x="258" y="1"/>
                  </a:cubicBezTo>
                  <a:cubicBezTo>
                    <a:pt x="224" y="46"/>
                    <a:pt x="224" y="46"/>
                    <a:pt x="224" y="46"/>
                  </a:cubicBezTo>
                  <a:cubicBezTo>
                    <a:pt x="217" y="54"/>
                    <a:pt x="218" y="57"/>
                    <a:pt x="223" y="66"/>
                  </a:cubicBezTo>
                  <a:cubicBezTo>
                    <a:pt x="306" y="195"/>
                    <a:pt x="306" y="195"/>
                    <a:pt x="306" y="195"/>
                  </a:cubicBezTo>
                  <a:cubicBezTo>
                    <a:pt x="370" y="110"/>
                    <a:pt x="370" y="110"/>
                    <a:pt x="370" y="110"/>
                  </a:cubicBezTo>
                  <a:cubicBezTo>
                    <a:pt x="378" y="99"/>
                    <a:pt x="378" y="96"/>
                    <a:pt x="373" y="87"/>
                  </a:cubicBezTo>
                  <a:cubicBezTo>
                    <a:pt x="318" y="1"/>
                    <a:pt x="318" y="1"/>
                    <a:pt x="318" y="1"/>
                  </a:cubicBezTo>
                  <a:cubicBezTo>
                    <a:pt x="318" y="0"/>
                    <a:pt x="318" y="0"/>
                    <a:pt x="318" y="0"/>
                  </a:cubicBezTo>
                  <a:cubicBezTo>
                    <a:pt x="523" y="0"/>
                    <a:pt x="523" y="0"/>
                    <a:pt x="523" y="0"/>
                  </a:cubicBezTo>
                  <a:cubicBezTo>
                    <a:pt x="523" y="1"/>
                    <a:pt x="523" y="1"/>
                    <a:pt x="523" y="1"/>
                  </a:cubicBezTo>
                  <a:cubicBezTo>
                    <a:pt x="419" y="83"/>
                    <a:pt x="419" y="83"/>
                    <a:pt x="419" y="83"/>
                  </a:cubicBezTo>
                  <a:cubicBezTo>
                    <a:pt x="403" y="95"/>
                    <a:pt x="394" y="102"/>
                    <a:pt x="379" y="122"/>
                  </a:cubicBezTo>
                  <a:cubicBezTo>
                    <a:pt x="315" y="209"/>
                    <a:pt x="315" y="209"/>
                    <a:pt x="315" y="209"/>
                  </a:cubicBezTo>
                  <a:cubicBezTo>
                    <a:pt x="463" y="439"/>
                    <a:pt x="463" y="439"/>
                    <a:pt x="463" y="439"/>
                  </a:cubicBezTo>
                  <a:cubicBezTo>
                    <a:pt x="470" y="450"/>
                    <a:pt x="479" y="459"/>
                    <a:pt x="485" y="46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Muller Medium"/>
                <a:cs typeface="+mn-cs"/>
              </a:endParaRPr>
            </a:p>
          </p:txBody>
        </p:sp>
        <p:sp>
          <p:nvSpPr>
            <p:cNvPr id="16" name="Freeform 15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3652486" y="5481278"/>
              <a:ext cx="240699" cy="281961"/>
            </a:xfrm>
            <a:custGeom>
              <a:avLst/>
              <a:gdLst>
                <a:gd name="T0" fmla="*/ 295 w 441"/>
                <a:gd name="T1" fmla="*/ 469 h 521"/>
                <a:gd name="T2" fmla="*/ 350 w 441"/>
                <a:gd name="T3" fmla="*/ 519 h 521"/>
                <a:gd name="T4" fmla="*/ 350 w 441"/>
                <a:gd name="T5" fmla="*/ 521 h 521"/>
                <a:gd name="T6" fmla="*/ 91 w 441"/>
                <a:gd name="T7" fmla="*/ 521 h 521"/>
                <a:gd name="T8" fmla="*/ 91 w 441"/>
                <a:gd name="T9" fmla="*/ 519 h 521"/>
                <a:gd name="T10" fmla="*/ 146 w 441"/>
                <a:gd name="T11" fmla="*/ 469 h 521"/>
                <a:gd name="T12" fmla="*/ 154 w 441"/>
                <a:gd name="T13" fmla="*/ 450 h 521"/>
                <a:gd name="T14" fmla="*/ 154 w 441"/>
                <a:gd name="T15" fmla="*/ 14 h 521"/>
                <a:gd name="T16" fmla="*/ 111 w 441"/>
                <a:gd name="T17" fmla="*/ 14 h 521"/>
                <a:gd name="T18" fmla="*/ 92 w 441"/>
                <a:gd name="T19" fmla="*/ 26 h 521"/>
                <a:gd name="T20" fmla="*/ 1 w 441"/>
                <a:gd name="T21" fmla="*/ 200 h 521"/>
                <a:gd name="T22" fmla="*/ 0 w 441"/>
                <a:gd name="T23" fmla="*/ 200 h 521"/>
                <a:gd name="T24" fmla="*/ 0 w 441"/>
                <a:gd name="T25" fmla="*/ 0 h 521"/>
                <a:gd name="T26" fmla="*/ 441 w 441"/>
                <a:gd name="T27" fmla="*/ 0 h 521"/>
                <a:gd name="T28" fmla="*/ 441 w 441"/>
                <a:gd name="T29" fmla="*/ 200 h 521"/>
                <a:gd name="T30" fmla="*/ 440 w 441"/>
                <a:gd name="T31" fmla="*/ 200 h 521"/>
                <a:gd name="T32" fmla="*/ 349 w 441"/>
                <a:gd name="T33" fmla="*/ 26 h 521"/>
                <a:gd name="T34" fmla="*/ 329 w 441"/>
                <a:gd name="T35" fmla="*/ 14 h 521"/>
                <a:gd name="T36" fmla="*/ 287 w 441"/>
                <a:gd name="T37" fmla="*/ 14 h 521"/>
                <a:gd name="T38" fmla="*/ 287 w 441"/>
                <a:gd name="T39" fmla="*/ 450 h 521"/>
                <a:gd name="T40" fmla="*/ 295 w 441"/>
                <a:gd name="T41" fmla="*/ 469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41" h="521">
                  <a:moveTo>
                    <a:pt x="295" y="469"/>
                  </a:moveTo>
                  <a:cubicBezTo>
                    <a:pt x="350" y="519"/>
                    <a:pt x="350" y="519"/>
                    <a:pt x="350" y="519"/>
                  </a:cubicBezTo>
                  <a:cubicBezTo>
                    <a:pt x="350" y="521"/>
                    <a:pt x="350" y="521"/>
                    <a:pt x="350" y="521"/>
                  </a:cubicBezTo>
                  <a:cubicBezTo>
                    <a:pt x="91" y="521"/>
                    <a:pt x="91" y="521"/>
                    <a:pt x="91" y="521"/>
                  </a:cubicBezTo>
                  <a:cubicBezTo>
                    <a:pt x="91" y="519"/>
                    <a:pt x="91" y="519"/>
                    <a:pt x="91" y="519"/>
                  </a:cubicBezTo>
                  <a:cubicBezTo>
                    <a:pt x="146" y="469"/>
                    <a:pt x="146" y="469"/>
                    <a:pt x="146" y="469"/>
                  </a:cubicBezTo>
                  <a:cubicBezTo>
                    <a:pt x="152" y="462"/>
                    <a:pt x="154" y="461"/>
                    <a:pt x="154" y="450"/>
                  </a:cubicBezTo>
                  <a:cubicBezTo>
                    <a:pt x="154" y="14"/>
                    <a:pt x="154" y="14"/>
                    <a:pt x="154" y="14"/>
                  </a:cubicBezTo>
                  <a:cubicBezTo>
                    <a:pt x="111" y="14"/>
                    <a:pt x="111" y="14"/>
                    <a:pt x="111" y="14"/>
                  </a:cubicBezTo>
                  <a:cubicBezTo>
                    <a:pt x="100" y="14"/>
                    <a:pt x="97" y="16"/>
                    <a:pt x="92" y="26"/>
                  </a:cubicBezTo>
                  <a:cubicBezTo>
                    <a:pt x="1" y="200"/>
                    <a:pt x="1" y="200"/>
                    <a:pt x="1" y="200"/>
                  </a:cubicBezTo>
                  <a:cubicBezTo>
                    <a:pt x="0" y="200"/>
                    <a:pt x="0" y="200"/>
                    <a:pt x="0" y="20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41" y="0"/>
                    <a:pt x="441" y="0"/>
                    <a:pt x="441" y="0"/>
                  </a:cubicBezTo>
                  <a:cubicBezTo>
                    <a:pt x="441" y="200"/>
                    <a:pt x="441" y="200"/>
                    <a:pt x="441" y="200"/>
                  </a:cubicBezTo>
                  <a:cubicBezTo>
                    <a:pt x="440" y="200"/>
                    <a:pt x="440" y="200"/>
                    <a:pt x="440" y="200"/>
                  </a:cubicBezTo>
                  <a:cubicBezTo>
                    <a:pt x="349" y="26"/>
                    <a:pt x="349" y="26"/>
                    <a:pt x="349" y="26"/>
                  </a:cubicBezTo>
                  <a:cubicBezTo>
                    <a:pt x="343" y="16"/>
                    <a:pt x="341" y="14"/>
                    <a:pt x="329" y="14"/>
                  </a:cubicBezTo>
                  <a:cubicBezTo>
                    <a:pt x="287" y="14"/>
                    <a:pt x="287" y="14"/>
                    <a:pt x="287" y="14"/>
                  </a:cubicBezTo>
                  <a:cubicBezTo>
                    <a:pt x="287" y="450"/>
                    <a:pt x="287" y="450"/>
                    <a:pt x="287" y="450"/>
                  </a:cubicBezTo>
                  <a:cubicBezTo>
                    <a:pt x="287" y="461"/>
                    <a:pt x="288" y="462"/>
                    <a:pt x="295" y="46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Muller Medium"/>
                <a:cs typeface="+mn-cs"/>
              </a:endParaRPr>
            </a:p>
          </p:txBody>
        </p:sp>
        <p:sp>
          <p:nvSpPr>
            <p:cNvPr id="17" name="Freeform 16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3910378" y="5474401"/>
              <a:ext cx="223506" cy="292277"/>
            </a:xfrm>
            <a:custGeom>
              <a:avLst/>
              <a:gdLst>
                <a:gd name="T0" fmla="*/ 415 w 415"/>
                <a:gd name="T1" fmla="*/ 197 h 536"/>
                <a:gd name="T2" fmla="*/ 413 w 415"/>
                <a:gd name="T3" fmla="*/ 197 h 536"/>
                <a:gd name="T4" fmla="*/ 300 w 415"/>
                <a:gd name="T5" fmla="*/ 26 h 536"/>
                <a:gd name="T6" fmla="*/ 276 w 415"/>
                <a:gd name="T7" fmla="*/ 14 h 536"/>
                <a:gd name="T8" fmla="*/ 266 w 415"/>
                <a:gd name="T9" fmla="*/ 14 h 536"/>
                <a:gd name="T10" fmla="*/ 153 w 415"/>
                <a:gd name="T11" fmla="*/ 269 h 536"/>
                <a:gd name="T12" fmla="*/ 267 w 415"/>
                <a:gd name="T13" fmla="*/ 522 h 536"/>
                <a:gd name="T14" fmla="*/ 275 w 415"/>
                <a:gd name="T15" fmla="*/ 522 h 536"/>
                <a:gd name="T16" fmla="*/ 300 w 415"/>
                <a:gd name="T17" fmla="*/ 512 h 536"/>
                <a:gd name="T18" fmla="*/ 413 w 415"/>
                <a:gd name="T19" fmla="*/ 337 h 536"/>
                <a:gd name="T20" fmla="*/ 415 w 415"/>
                <a:gd name="T21" fmla="*/ 337 h 536"/>
                <a:gd name="T22" fmla="*/ 415 w 415"/>
                <a:gd name="T23" fmla="*/ 523 h 536"/>
                <a:gd name="T24" fmla="*/ 257 w 415"/>
                <a:gd name="T25" fmla="*/ 536 h 536"/>
                <a:gd name="T26" fmla="*/ 0 w 415"/>
                <a:gd name="T27" fmla="*/ 269 h 536"/>
                <a:gd name="T28" fmla="*/ 254 w 415"/>
                <a:gd name="T29" fmla="*/ 0 h 536"/>
                <a:gd name="T30" fmla="*/ 415 w 415"/>
                <a:gd name="T31" fmla="*/ 14 h 536"/>
                <a:gd name="T32" fmla="*/ 415 w 415"/>
                <a:gd name="T33" fmla="*/ 197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15" h="536">
                  <a:moveTo>
                    <a:pt x="415" y="197"/>
                  </a:moveTo>
                  <a:cubicBezTo>
                    <a:pt x="413" y="197"/>
                    <a:pt x="413" y="197"/>
                    <a:pt x="413" y="197"/>
                  </a:cubicBezTo>
                  <a:cubicBezTo>
                    <a:pt x="300" y="26"/>
                    <a:pt x="300" y="26"/>
                    <a:pt x="300" y="26"/>
                  </a:cubicBezTo>
                  <a:cubicBezTo>
                    <a:pt x="294" y="17"/>
                    <a:pt x="290" y="14"/>
                    <a:pt x="276" y="14"/>
                  </a:cubicBezTo>
                  <a:cubicBezTo>
                    <a:pt x="266" y="14"/>
                    <a:pt x="266" y="14"/>
                    <a:pt x="266" y="14"/>
                  </a:cubicBezTo>
                  <a:cubicBezTo>
                    <a:pt x="182" y="14"/>
                    <a:pt x="153" y="116"/>
                    <a:pt x="153" y="269"/>
                  </a:cubicBezTo>
                  <a:cubicBezTo>
                    <a:pt x="153" y="426"/>
                    <a:pt x="184" y="522"/>
                    <a:pt x="267" y="522"/>
                  </a:cubicBezTo>
                  <a:cubicBezTo>
                    <a:pt x="275" y="522"/>
                    <a:pt x="275" y="522"/>
                    <a:pt x="275" y="522"/>
                  </a:cubicBezTo>
                  <a:cubicBezTo>
                    <a:pt x="290" y="522"/>
                    <a:pt x="294" y="520"/>
                    <a:pt x="300" y="512"/>
                  </a:cubicBezTo>
                  <a:cubicBezTo>
                    <a:pt x="413" y="337"/>
                    <a:pt x="413" y="337"/>
                    <a:pt x="413" y="337"/>
                  </a:cubicBezTo>
                  <a:cubicBezTo>
                    <a:pt x="415" y="337"/>
                    <a:pt x="415" y="337"/>
                    <a:pt x="415" y="337"/>
                  </a:cubicBezTo>
                  <a:cubicBezTo>
                    <a:pt x="415" y="523"/>
                    <a:pt x="415" y="523"/>
                    <a:pt x="415" y="523"/>
                  </a:cubicBezTo>
                  <a:cubicBezTo>
                    <a:pt x="362" y="532"/>
                    <a:pt x="308" y="536"/>
                    <a:pt x="257" y="536"/>
                  </a:cubicBezTo>
                  <a:cubicBezTo>
                    <a:pt x="79" y="536"/>
                    <a:pt x="0" y="430"/>
                    <a:pt x="0" y="269"/>
                  </a:cubicBezTo>
                  <a:cubicBezTo>
                    <a:pt x="0" y="106"/>
                    <a:pt x="89" y="0"/>
                    <a:pt x="254" y="0"/>
                  </a:cubicBezTo>
                  <a:cubicBezTo>
                    <a:pt x="307" y="0"/>
                    <a:pt x="361" y="5"/>
                    <a:pt x="415" y="14"/>
                  </a:cubicBezTo>
                  <a:lnTo>
                    <a:pt x="415" y="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Muller Medium"/>
                <a:cs typeface="+mn-cs"/>
              </a:endParaRPr>
            </a:p>
          </p:txBody>
        </p:sp>
      </p:grpSp>
      <p:sp>
        <p:nvSpPr>
          <p:cNvPr id="18" name="ZoneTexte 19"/>
          <p:cNvSpPr txBox="1">
            <a:spLocks noChangeArrowheads="1"/>
          </p:cNvSpPr>
          <p:nvPr userDrawn="1"/>
        </p:nvSpPr>
        <p:spPr bwMode="auto">
          <a:xfrm>
            <a:off x="350838" y="6991350"/>
            <a:ext cx="80645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1450" indent="-1714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buFont typeface="Webdings" pitchFamily="18" charset="2"/>
              <a:buChar char="i"/>
            </a:pPr>
            <a:r>
              <a:rPr lang="fr-FR" altLang="fr-FR" sz="1100" i="1">
                <a:solidFill>
                  <a:srgbClr val="FA054B"/>
                </a:solidFill>
                <a:latin typeface="Calibri" pitchFamily="34" charset="0"/>
                <a:cs typeface="Calibri" pitchFamily="34" charset="0"/>
                <a:sym typeface="Webdings" pitchFamily="18" charset="2"/>
              </a:rPr>
              <a:t>Utilisez les niveaux de liste pour changer la couleur du 2</a:t>
            </a:r>
            <a:r>
              <a:rPr lang="fr-FR" altLang="fr-FR" sz="1100" i="1" baseline="30000">
                <a:solidFill>
                  <a:srgbClr val="FA054B"/>
                </a:solidFill>
                <a:latin typeface="Calibri" pitchFamily="34" charset="0"/>
                <a:cs typeface="Calibri" pitchFamily="34" charset="0"/>
                <a:sym typeface="Webdings" pitchFamily="18" charset="2"/>
              </a:rPr>
              <a:t>ème</a:t>
            </a:r>
            <a:r>
              <a:rPr lang="fr-FR" altLang="fr-FR" sz="1100" i="1">
                <a:solidFill>
                  <a:srgbClr val="FA054B"/>
                </a:solidFill>
                <a:latin typeface="Calibri" pitchFamily="34" charset="0"/>
                <a:cs typeface="Calibri" pitchFamily="34" charset="0"/>
                <a:sym typeface="Webdings" pitchFamily="18" charset="2"/>
              </a:rPr>
              <a:t> niveau du titre et bien le positionner !  </a:t>
            </a:r>
          </a:p>
          <a:p>
            <a:pPr eaLnBrk="1" hangingPunct="1">
              <a:buFont typeface="Webdings" pitchFamily="18" charset="2"/>
              <a:buChar char="i"/>
            </a:pPr>
            <a:r>
              <a:rPr lang="fr-FR" altLang="fr-FR" sz="1100" i="1">
                <a:solidFill>
                  <a:srgbClr val="FA054B"/>
                </a:solidFill>
                <a:latin typeface="Calibri" pitchFamily="34" charset="0"/>
                <a:cs typeface="Calibri" pitchFamily="34" charset="0"/>
                <a:sym typeface="Webdings" pitchFamily="18" charset="2"/>
              </a:rPr>
              <a:t>Pensez à passer votre Gravure derrière le titre après l’avoir insérée (Clic droit sur l’image / Arrière plan)</a:t>
            </a:r>
          </a:p>
        </p:txBody>
      </p:sp>
      <p:sp>
        <p:nvSpPr>
          <p:cNvPr id="75" name="Espace réservé pour une image  74">
            <a:extLst>
              <a:ext uri="{FF2B5EF4-FFF2-40B4-BE49-F238E27FC236}"/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83992" y="550571"/>
            <a:ext cx="4317644" cy="5756859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>
                <a:solidFill>
                  <a:schemeClr val="accent2"/>
                </a:solidFill>
              </a:defRPr>
            </a:lvl1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/>
          </a:p>
        </p:txBody>
      </p:sp>
      <p:sp>
        <p:nvSpPr>
          <p:cNvPr id="77" name="Espace réservé du texte 76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51861" y="1876430"/>
            <a:ext cx="5657849" cy="3492501"/>
          </a:xfrm>
        </p:spPr>
        <p:txBody>
          <a:bodyPr wrap="none" tIns="36000" anchor="b"/>
          <a:lstStyle>
            <a:lvl1pPr marL="5562600" indent="0">
              <a:lnSpc>
                <a:spcPct val="85000"/>
              </a:lnSpc>
              <a:spcBef>
                <a:spcPts val="0"/>
              </a:spcBef>
              <a:buNone/>
              <a:defRPr lang="fr-FR" sz="4800" b="1" kern="1200" cap="all" baseline="0" dirty="0" smtClean="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  <a:lvl2pPr marL="0" indent="-1800000" algn="r">
              <a:lnSpc>
                <a:spcPct val="85000"/>
              </a:lnSpc>
              <a:spcBef>
                <a:spcPts val="0"/>
              </a:spcBef>
              <a:buNone/>
              <a:defRPr lang="fr-FR" sz="4800" b="1" kern="1200" cap="all" baseline="0" dirty="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98607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cs typeface="Arial" charset="0"/>
              </a:defRPr>
            </a:lvl1pPr>
          </a:lstStyle>
          <a:p>
            <a:pPr>
              <a:defRPr/>
            </a:pPr>
            <a:fld id="{985B1FBA-DBB8-45FC-BFF2-8A2E6CE2EE4C}" type="datetimeFigureOut">
              <a:rPr lang="fr-FR"/>
              <a:pPr>
                <a:defRPr/>
              </a:pPr>
              <a:t>13/04/2021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Muller Medium"/>
                <a:cs typeface="+mn-cs"/>
              </a:defRPr>
            </a:lvl1pPr>
          </a:lstStyle>
          <a:p>
            <a:pPr>
              <a:defRPr/>
            </a:pPr>
            <a:fld id="{14D968AD-4626-4856-BBFA-74E6ABD5249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02229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/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/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cs typeface="Arial" charset="0"/>
              </a:defRPr>
            </a:lvl1pPr>
          </a:lstStyle>
          <a:p>
            <a:pPr>
              <a:defRPr/>
            </a:pPr>
            <a:fld id="{66071083-1CCD-4C78-9844-67B708555BC7}" type="datetimeFigureOut">
              <a:rPr lang="fr-FR"/>
              <a:pPr>
                <a:defRPr/>
              </a:pPr>
              <a:t>13/04/2021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Muller Medium"/>
                <a:cs typeface="+mn-cs"/>
              </a:defRPr>
            </a:lvl1pPr>
          </a:lstStyle>
          <a:p>
            <a:pPr>
              <a:defRPr/>
            </a:pPr>
            <a:fld id="{ED74D102-A7F9-42F7-8093-E9677EF39C1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48952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41F6D0-23EE-44F3-986A-EF2E91CB711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6791515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la présen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/>
            </a:extLst>
          </p:cNvPr>
          <p:cNvSpPr/>
          <p:nvPr userDrawn="1"/>
        </p:nvSpPr>
        <p:spPr>
          <a:xfrm>
            <a:off x="684213" y="2998788"/>
            <a:ext cx="1214437" cy="5556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400" dirty="0">
              <a:solidFill>
                <a:prstClr val="white"/>
              </a:solidFill>
            </a:endParaRPr>
          </a:p>
        </p:txBody>
      </p:sp>
      <p:grpSp>
        <p:nvGrpSpPr>
          <p:cNvPr id="5" name="Group 4">
            <a:extLst>
              <a:ext uri="{FF2B5EF4-FFF2-40B4-BE49-F238E27FC236}"/>
            </a:extLst>
          </p:cNvPr>
          <p:cNvGrpSpPr>
            <a:grpSpLocks noChangeAspect="1"/>
          </p:cNvGrpSpPr>
          <p:nvPr userDrawn="1"/>
        </p:nvGrpSpPr>
        <p:grpSpPr bwMode="auto">
          <a:xfrm>
            <a:off x="675705" y="1746819"/>
            <a:ext cx="3283973" cy="876642"/>
            <a:chOff x="2171" y="213"/>
            <a:chExt cx="954" cy="191"/>
          </a:xfrm>
          <a:solidFill>
            <a:schemeClr val="tx2"/>
          </a:solidFill>
        </p:grpSpPr>
        <p:sp>
          <p:nvSpPr>
            <p:cNvPr id="6" name="Freeform 5">
              <a:extLst>
                <a:ext uri="{FF2B5EF4-FFF2-40B4-BE49-F238E27FC236}"/>
              </a:extLst>
            </p:cNvPr>
            <p:cNvSpPr>
              <a:spLocks noEditPoints="1"/>
            </p:cNvSpPr>
            <p:nvPr/>
          </p:nvSpPr>
          <p:spPr bwMode="auto">
            <a:xfrm>
              <a:off x="2171" y="213"/>
              <a:ext cx="104" cy="118"/>
            </a:xfrm>
            <a:custGeom>
              <a:avLst/>
              <a:gdLst>
                <a:gd name="T0" fmla="*/ 272 w 657"/>
                <a:gd name="T1" fmla="*/ 467 h 744"/>
                <a:gd name="T2" fmla="*/ 272 w 657"/>
                <a:gd name="T3" fmla="*/ 642 h 744"/>
                <a:gd name="T4" fmla="*/ 283 w 657"/>
                <a:gd name="T5" fmla="*/ 669 h 744"/>
                <a:gd name="T6" fmla="*/ 383 w 657"/>
                <a:gd name="T7" fmla="*/ 742 h 744"/>
                <a:gd name="T8" fmla="*/ 383 w 657"/>
                <a:gd name="T9" fmla="*/ 744 h 744"/>
                <a:gd name="T10" fmla="*/ 0 w 657"/>
                <a:gd name="T11" fmla="*/ 744 h 744"/>
                <a:gd name="T12" fmla="*/ 0 w 657"/>
                <a:gd name="T13" fmla="*/ 742 h 744"/>
                <a:gd name="T14" fmla="*/ 71 w 657"/>
                <a:gd name="T15" fmla="*/ 675 h 744"/>
                <a:gd name="T16" fmla="*/ 80 w 657"/>
                <a:gd name="T17" fmla="*/ 650 h 744"/>
                <a:gd name="T18" fmla="*/ 80 w 657"/>
                <a:gd name="T19" fmla="*/ 94 h 744"/>
                <a:gd name="T20" fmla="*/ 71 w 657"/>
                <a:gd name="T21" fmla="*/ 68 h 744"/>
                <a:gd name="T22" fmla="*/ 0 w 657"/>
                <a:gd name="T23" fmla="*/ 2 h 744"/>
                <a:gd name="T24" fmla="*/ 0 w 657"/>
                <a:gd name="T25" fmla="*/ 0 h 744"/>
                <a:gd name="T26" fmla="*/ 367 w 657"/>
                <a:gd name="T27" fmla="*/ 0 h 744"/>
                <a:gd name="T28" fmla="*/ 657 w 657"/>
                <a:gd name="T29" fmla="*/ 224 h 744"/>
                <a:gd name="T30" fmla="*/ 341 w 657"/>
                <a:gd name="T31" fmla="*/ 467 h 744"/>
                <a:gd name="T32" fmla="*/ 272 w 657"/>
                <a:gd name="T33" fmla="*/ 467 h 744"/>
                <a:gd name="T34" fmla="*/ 272 w 657"/>
                <a:gd name="T35" fmla="*/ 446 h 744"/>
                <a:gd name="T36" fmla="*/ 320 w 657"/>
                <a:gd name="T37" fmla="*/ 446 h 744"/>
                <a:gd name="T38" fmla="*/ 457 w 657"/>
                <a:gd name="T39" fmla="*/ 229 h 744"/>
                <a:gd name="T40" fmla="*/ 331 w 657"/>
                <a:gd name="T41" fmla="*/ 21 h 744"/>
                <a:gd name="T42" fmla="*/ 291 w 657"/>
                <a:gd name="T43" fmla="*/ 21 h 744"/>
                <a:gd name="T44" fmla="*/ 272 w 657"/>
                <a:gd name="T45" fmla="*/ 41 h 744"/>
                <a:gd name="T46" fmla="*/ 272 w 657"/>
                <a:gd name="T47" fmla="*/ 446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57" h="744">
                  <a:moveTo>
                    <a:pt x="272" y="467"/>
                  </a:moveTo>
                  <a:cubicBezTo>
                    <a:pt x="272" y="642"/>
                    <a:pt x="272" y="642"/>
                    <a:pt x="272" y="642"/>
                  </a:cubicBezTo>
                  <a:cubicBezTo>
                    <a:pt x="272" y="656"/>
                    <a:pt x="273" y="660"/>
                    <a:pt x="283" y="669"/>
                  </a:cubicBezTo>
                  <a:cubicBezTo>
                    <a:pt x="383" y="742"/>
                    <a:pt x="383" y="742"/>
                    <a:pt x="383" y="742"/>
                  </a:cubicBezTo>
                  <a:cubicBezTo>
                    <a:pt x="383" y="744"/>
                    <a:pt x="383" y="744"/>
                    <a:pt x="383" y="744"/>
                  </a:cubicBezTo>
                  <a:cubicBezTo>
                    <a:pt x="0" y="744"/>
                    <a:pt x="0" y="744"/>
                    <a:pt x="0" y="744"/>
                  </a:cubicBezTo>
                  <a:cubicBezTo>
                    <a:pt x="0" y="742"/>
                    <a:pt x="0" y="742"/>
                    <a:pt x="0" y="742"/>
                  </a:cubicBezTo>
                  <a:cubicBezTo>
                    <a:pt x="71" y="675"/>
                    <a:pt x="71" y="675"/>
                    <a:pt x="71" y="675"/>
                  </a:cubicBezTo>
                  <a:cubicBezTo>
                    <a:pt x="79" y="666"/>
                    <a:pt x="80" y="663"/>
                    <a:pt x="80" y="650"/>
                  </a:cubicBezTo>
                  <a:cubicBezTo>
                    <a:pt x="80" y="94"/>
                    <a:pt x="80" y="94"/>
                    <a:pt x="80" y="94"/>
                  </a:cubicBezTo>
                  <a:cubicBezTo>
                    <a:pt x="80" y="80"/>
                    <a:pt x="79" y="77"/>
                    <a:pt x="71" y="68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67" y="0"/>
                    <a:pt x="367" y="0"/>
                    <a:pt x="367" y="0"/>
                  </a:cubicBezTo>
                  <a:cubicBezTo>
                    <a:pt x="515" y="0"/>
                    <a:pt x="657" y="54"/>
                    <a:pt x="657" y="224"/>
                  </a:cubicBezTo>
                  <a:cubicBezTo>
                    <a:pt x="657" y="391"/>
                    <a:pt x="527" y="467"/>
                    <a:pt x="341" y="467"/>
                  </a:cubicBezTo>
                  <a:lnTo>
                    <a:pt x="272" y="467"/>
                  </a:lnTo>
                  <a:close/>
                  <a:moveTo>
                    <a:pt x="272" y="446"/>
                  </a:moveTo>
                  <a:cubicBezTo>
                    <a:pt x="320" y="446"/>
                    <a:pt x="320" y="446"/>
                    <a:pt x="320" y="446"/>
                  </a:cubicBezTo>
                  <a:cubicBezTo>
                    <a:pt x="406" y="446"/>
                    <a:pt x="457" y="363"/>
                    <a:pt x="457" y="229"/>
                  </a:cubicBezTo>
                  <a:cubicBezTo>
                    <a:pt x="457" y="104"/>
                    <a:pt x="410" y="21"/>
                    <a:pt x="331" y="21"/>
                  </a:cubicBezTo>
                  <a:cubicBezTo>
                    <a:pt x="291" y="21"/>
                    <a:pt x="291" y="21"/>
                    <a:pt x="291" y="21"/>
                  </a:cubicBezTo>
                  <a:cubicBezTo>
                    <a:pt x="275" y="21"/>
                    <a:pt x="272" y="23"/>
                    <a:pt x="272" y="41"/>
                  </a:cubicBezTo>
                  <a:lnTo>
                    <a:pt x="272" y="4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Muller Medium"/>
                <a:cs typeface="+mn-cs"/>
              </a:endParaRPr>
            </a:p>
          </p:txBody>
        </p:sp>
        <p:sp>
          <p:nvSpPr>
            <p:cNvPr id="7" name="Freeform 6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2281" y="247"/>
              <a:ext cx="70" cy="84"/>
            </a:xfrm>
            <a:custGeom>
              <a:avLst/>
              <a:gdLst>
                <a:gd name="T0" fmla="*/ 386 w 444"/>
                <a:gd name="T1" fmla="*/ 201 h 533"/>
                <a:gd name="T2" fmla="*/ 383 w 444"/>
                <a:gd name="T3" fmla="*/ 201 h 533"/>
                <a:gd name="T4" fmla="*/ 300 w 444"/>
                <a:gd name="T5" fmla="*/ 102 h 533"/>
                <a:gd name="T6" fmla="*/ 281 w 444"/>
                <a:gd name="T7" fmla="*/ 97 h 533"/>
                <a:gd name="T8" fmla="*/ 235 w 444"/>
                <a:gd name="T9" fmla="*/ 158 h 533"/>
                <a:gd name="T10" fmla="*/ 235 w 444"/>
                <a:gd name="T11" fmla="*/ 444 h 533"/>
                <a:gd name="T12" fmla="*/ 251 w 444"/>
                <a:gd name="T13" fmla="*/ 470 h 533"/>
                <a:gd name="T14" fmla="*/ 355 w 444"/>
                <a:gd name="T15" fmla="*/ 531 h 533"/>
                <a:gd name="T16" fmla="*/ 355 w 444"/>
                <a:gd name="T17" fmla="*/ 533 h 533"/>
                <a:gd name="T18" fmla="*/ 0 w 444"/>
                <a:gd name="T19" fmla="*/ 533 h 533"/>
                <a:gd name="T20" fmla="*/ 0 w 444"/>
                <a:gd name="T21" fmla="*/ 531 h 533"/>
                <a:gd name="T22" fmla="*/ 52 w 444"/>
                <a:gd name="T23" fmla="*/ 482 h 533"/>
                <a:gd name="T24" fmla="*/ 62 w 444"/>
                <a:gd name="T25" fmla="*/ 457 h 533"/>
                <a:gd name="T26" fmla="*/ 62 w 444"/>
                <a:gd name="T27" fmla="*/ 90 h 533"/>
                <a:gd name="T28" fmla="*/ 52 w 444"/>
                <a:gd name="T29" fmla="*/ 64 h 533"/>
                <a:gd name="T30" fmla="*/ 0 w 444"/>
                <a:gd name="T31" fmla="*/ 11 h 533"/>
                <a:gd name="T32" fmla="*/ 0 w 444"/>
                <a:gd name="T33" fmla="*/ 9 h 533"/>
                <a:gd name="T34" fmla="*/ 235 w 444"/>
                <a:gd name="T35" fmla="*/ 9 h 533"/>
                <a:gd name="T36" fmla="*/ 235 w 444"/>
                <a:gd name="T37" fmla="*/ 144 h 533"/>
                <a:gd name="T38" fmla="*/ 372 w 444"/>
                <a:gd name="T39" fmla="*/ 0 h 533"/>
                <a:gd name="T40" fmla="*/ 444 w 444"/>
                <a:gd name="T41" fmla="*/ 35 h 533"/>
                <a:gd name="T42" fmla="*/ 386 w 444"/>
                <a:gd name="T43" fmla="*/ 201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44" h="533">
                  <a:moveTo>
                    <a:pt x="386" y="201"/>
                  </a:moveTo>
                  <a:cubicBezTo>
                    <a:pt x="383" y="201"/>
                    <a:pt x="383" y="201"/>
                    <a:pt x="383" y="201"/>
                  </a:cubicBezTo>
                  <a:cubicBezTo>
                    <a:pt x="300" y="102"/>
                    <a:pt x="300" y="102"/>
                    <a:pt x="300" y="102"/>
                  </a:cubicBezTo>
                  <a:cubicBezTo>
                    <a:pt x="295" y="96"/>
                    <a:pt x="288" y="91"/>
                    <a:pt x="281" y="97"/>
                  </a:cubicBezTo>
                  <a:cubicBezTo>
                    <a:pt x="263" y="109"/>
                    <a:pt x="251" y="128"/>
                    <a:pt x="235" y="158"/>
                  </a:cubicBezTo>
                  <a:cubicBezTo>
                    <a:pt x="235" y="444"/>
                    <a:pt x="235" y="444"/>
                    <a:pt x="235" y="444"/>
                  </a:cubicBezTo>
                  <a:cubicBezTo>
                    <a:pt x="235" y="455"/>
                    <a:pt x="236" y="461"/>
                    <a:pt x="251" y="470"/>
                  </a:cubicBezTo>
                  <a:cubicBezTo>
                    <a:pt x="355" y="531"/>
                    <a:pt x="355" y="531"/>
                    <a:pt x="355" y="531"/>
                  </a:cubicBezTo>
                  <a:cubicBezTo>
                    <a:pt x="355" y="533"/>
                    <a:pt x="355" y="533"/>
                    <a:pt x="355" y="533"/>
                  </a:cubicBezTo>
                  <a:cubicBezTo>
                    <a:pt x="0" y="533"/>
                    <a:pt x="0" y="533"/>
                    <a:pt x="0" y="533"/>
                  </a:cubicBezTo>
                  <a:cubicBezTo>
                    <a:pt x="0" y="531"/>
                    <a:pt x="0" y="531"/>
                    <a:pt x="0" y="531"/>
                  </a:cubicBezTo>
                  <a:cubicBezTo>
                    <a:pt x="52" y="482"/>
                    <a:pt x="52" y="482"/>
                    <a:pt x="52" y="482"/>
                  </a:cubicBezTo>
                  <a:cubicBezTo>
                    <a:pt x="62" y="473"/>
                    <a:pt x="62" y="470"/>
                    <a:pt x="62" y="457"/>
                  </a:cubicBezTo>
                  <a:cubicBezTo>
                    <a:pt x="62" y="90"/>
                    <a:pt x="62" y="90"/>
                    <a:pt x="62" y="90"/>
                  </a:cubicBezTo>
                  <a:cubicBezTo>
                    <a:pt x="62" y="76"/>
                    <a:pt x="61" y="73"/>
                    <a:pt x="52" y="64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235" y="9"/>
                    <a:pt x="235" y="9"/>
                    <a:pt x="235" y="9"/>
                  </a:cubicBezTo>
                  <a:cubicBezTo>
                    <a:pt x="235" y="144"/>
                    <a:pt x="235" y="144"/>
                    <a:pt x="235" y="144"/>
                  </a:cubicBezTo>
                  <a:cubicBezTo>
                    <a:pt x="253" y="69"/>
                    <a:pt x="298" y="0"/>
                    <a:pt x="372" y="0"/>
                  </a:cubicBezTo>
                  <a:cubicBezTo>
                    <a:pt x="404" y="0"/>
                    <a:pt x="428" y="14"/>
                    <a:pt x="444" y="35"/>
                  </a:cubicBezTo>
                  <a:lnTo>
                    <a:pt x="386" y="2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Muller Medium"/>
                <a:cs typeface="+mn-cs"/>
              </a:endParaRPr>
            </a:p>
          </p:txBody>
        </p:sp>
        <p:sp>
          <p:nvSpPr>
            <p:cNvPr id="8" name="Freeform 7">
              <a:extLst>
                <a:ext uri="{FF2B5EF4-FFF2-40B4-BE49-F238E27FC236}"/>
              </a:extLst>
            </p:cNvPr>
            <p:cNvSpPr>
              <a:spLocks noEditPoints="1"/>
            </p:cNvSpPr>
            <p:nvPr/>
          </p:nvSpPr>
          <p:spPr bwMode="auto">
            <a:xfrm>
              <a:off x="2352" y="247"/>
              <a:ext cx="88" cy="85"/>
            </a:xfrm>
            <a:custGeom>
              <a:avLst/>
              <a:gdLst>
                <a:gd name="T0" fmla="*/ 0 w 558"/>
                <a:gd name="T1" fmla="*/ 270 h 541"/>
                <a:gd name="T2" fmla="*/ 279 w 558"/>
                <a:gd name="T3" fmla="*/ 0 h 541"/>
                <a:gd name="T4" fmla="*/ 558 w 558"/>
                <a:gd name="T5" fmla="*/ 271 h 541"/>
                <a:gd name="T6" fmla="*/ 279 w 558"/>
                <a:gd name="T7" fmla="*/ 541 h 541"/>
                <a:gd name="T8" fmla="*/ 0 w 558"/>
                <a:gd name="T9" fmla="*/ 270 h 541"/>
                <a:gd name="T10" fmla="*/ 193 w 558"/>
                <a:gd name="T11" fmla="*/ 270 h 541"/>
                <a:gd name="T12" fmla="*/ 279 w 558"/>
                <a:gd name="T13" fmla="*/ 522 h 541"/>
                <a:gd name="T14" fmla="*/ 364 w 558"/>
                <a:gd name="T15" fmla="*/ 271 h 541"/>
                <a:gd name="T16" fmla="*/ 279 w 558"/>
                <a:gd name="T17" fmla="*/ 20 h 541"/>
                <a:gd name="T18" fmla="*/ 193 w 558"/>
                <a:gd name="T19" fmla="*/ 270 h 5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58" h="541">
                  <a:moveTo>
                    <a:pt x="0" y="270"/>
                  </a:moveTo>
                  <a:cubicBezTo>
                    <a:pt x="0" y="92"/>
                    <a:pt x="111" y="0"/>
                    <a:pt x="279" y="0"/>
                  </a:cubicBezTo>
                  <a:cubicBezTo>
                    <a:pt x="446" y="0"/>
                    <a:pt x="558" y="91"/>
                    <a:pt x="558" y="271"/>
                  </a:cubicBezTo>
                  <a:cubicBezTo>
                    <a:pt x="558" y="449"/>
                    <a:pt x="446" y="541"/>
                    <a:pt x="279" y="541"/>
                  </a:cubicBezTo>
                  <a:cubicBezTo>
                    <a:pt x="111" y="541"/>
                    <a:pt x="0" y="450"/>
                    <a:pt x="0" y="270"/>
                  </a:cubicBezTo>
                  <a:close/>
                  <a:moveTo>
                    <a:pt x="193" y="270"/>
                  </a:moveTo>
                  <a:cubicBezTo>
                    <a:pt x="193" y="475"/>
                    <a:pt x="226" y="522"/>
                    <a:pt x="279" y="522"/>
                  </a:cubicBezTo>
                  <a:cubicBezTo>
                    <a:pt x="332" y="522"/>
                    <a:pt x="364" y="477"/>
                    <a:pt x="364" y="271"/>
                  </a:cubicBezTo>
                  <a:cubicBezTo>
                    <a:pt x="364" y="67"/>
                    <a:pt x="332" y="20"/>
                    <a:pt x="279" y="20"/>
                  </a:cubicBezTo>
                  <a:cubicBezTo>
                    <a:pt x="226" y="20"/>
                    <a:pt x="193" y="65"/>
                    <a:pt x="193" y="27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Muller Medium"/>
                <a:cs typeface="+mn-cs"/>
              </a:endParaRPr>
            </a:p>
          </p:txBody>
        </p:sp>
        <p:sp>
          <p:nvSpPr>
            <p:cNvPr id="9" name="Freeform 8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2444" y="220"/>
              <a:ext cx="57" cy="112"/>
            </a:xfrm>
            <a:custGeom>
              <a:avLst/>
              <a:gdLst>
                <a:gd name="T0" fmla="*/ 361 w 361"/>
                <a:gd name="T1" fmla="*/ 199 h 710"/>
                <a:gd name="T2" fmla="*/ 231 w 361"/>
                <a:gd name="T3" fmla="*/ 199 h 710"/>
                <a:gd name="T4" fmla="*/ 231 w 361"/>
                <a:gd name="T5" fmla="*/ 553 h 710"/>
                <a:gd name="T6" fmla="*/ 287 w 361"/>
                <a:gd name="T7" fmla="*/ 628 h 710"/>
                <a:gd name="T8" fmla="*/ 349 w 361"/>
                <a:gd name="T9" fmla="*/ 588 h 710"/>
                <a:gd name="T10" fmla="*/ 351 w 361"/>
                <a:gd name="T11" fmla="*/ 590 h 710"/>
                <a:gd name="T12" fmla="*/ 196 w 361"/>
                <a:gd name="T13" fmla="*/ 710 h 710"/>
                <a:gd name="T14" fmla="*/ 59 w 361"/>
                <a:gd name="T15" fmla="*/ 565 h 710"/>
                <a:gd name="T16" fmla="*/ 59 w 361"/>
                <a:gd name="T17" fmla="*/ 199 h 710"/>
                <a:gd name="T18" fmla="*/ 0 w 361"/>
                <a:gd name="T19" fmla="*/ 199 h 710"/>
                <a:gd name="T20" fmla="*/ 0 w 361"/>
                <a:gd name="T21" fmla="*/ 178 h 710"/>
                <a:gd name="T22" fmla="*/ 48 w 361"/>
                <a:gd name="T23" fmla="*/ 178 h 710"/>
                <a:gd name="T24" fmla="*/ 81 w 361"/>
                <a:gd name="T25" fmla="*/ 166 h 710"/>
                <a:gd name="T26" fmla="*/ 229 w 361"/>
                <a:gd name="T27" fmla="*/ 0 h 710"/>
                <a:gd name="T28" fmla="*/ 231 w 361"/>
                <a:gd name="T29" fmla="*/ 0 h 710"/>
                <a:gd name="T30" fmla="*/ 231 w 361"/>
                <a:gd name="T31" fmla="*/ 178 h 710"/>
                <a:gd name="T32" fmla="*/ 361 w 361"/>
                <a:gd name="T33" fmla="*/ 178 h 710"/>
                <a:gd name="T34" fmla="*/ 361 w 361"/>
                <a:gd name="T35" fmla="*/ 199 h 7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61" h="710">
                  <a:moveTo>
                    <a:pt x="361" y="199"/>
                  </a:moveTo>
                  <a:cubicBezTo>
                    <a:pt x="231" y="199"/>
                    <a:pt x="231" y="199"/>
                    <a:pt x="231" y="199"/>
                  </a:cubicBezTo>
                  <a:cubicBezTo>
                    <a:pt x="231" y="553"/>
                    <a:pt x="231" y="553"/>
                    <a:pt x="231" y="553"/>
                  </a:cubicBezTo>
                  <a:cubicBezTo>
                    <a:pt x="231" y="600"/>
                    <a:pt x="252" y="628"/>
                    <a:pt x="287" y="628"/>
                  </a:cubicBezTo>
                  <a:cubicBezTo>
                    <a:pt x="315" y="628"/>
                    <a:pt x="337" y="610"/>
                    <a:pt x="349" y="588"/>
                  </a:cubicBezTo>
                  <a:cubicBezTo>
                    <a:pt x="351" y="590"/>
                    <a:pt x="351" y="590"/>
                    <a:pt x="351" y="590"/>
                  </a:cubicBezTo>
                  <a:cubicBezTo>
                    <a:pt x="340" y="649"/>
                    <a:pt x="297" y="710"/>
                    <a:pt x="196" y="710"/>
                  </a:cubicBezTo>
                  <a:cubicBezTo>
                    <a:pt x="104" y="710"/>
                    <a:pt x="59" y="660"/>
                    <a:pt x="59" y="565"/>
                  </a:cubicBezTo>
                  <a:cubicBezTo>
                    <a:pt x="59" y="199"/>
                    <a:pt x="59" y="199"/>
                    <a:pt x="59" y="199"/>
                  </a:cubicBezTo>
                  <a:cubicBezTo>
                    <a:pt x="0" y="199"/>
                    <a:pt x="0" y="199"/>
                    <a:pt x="0" y="199"/>
                  </a:cubicBezTo>
                  <a:cubicBezTo>
                    <a:pt x="0" y="178"/>
                    <a:pt x="0" y="178"/>
                    <a:pt x="0" y="178"/>
                  </a:cubicBezTo>
                  <a:cubicBezTo>
                    <a:pt x="48" y="178"/>
                    <a:pt x="48" y="178"/>
                    <a:pt x="48" y="178"/>
                  </a:cubicBezTo>
                  <a:cubicBezTo>
                    <a:pt x="65" y="178"/>
                    <a:pt x="70" y="178"/>
                    <a:pt x="81" y="166"/>
                  </a:cubicBezTo>
                  <a:cubicBezTo>
                    <a:pt x="229" y="0"/>
                    <a:pt x="229" y="0"/>
                    <a:pt x="229" y="0"/>
                  </a:cubicBezTo>
                  <a:cubicBezTo>
                    <a:pt x="231" y="0"/>
                    <a:pt x="231" y="0"/>
                    <a:pt x="231" y="0"/>
                  </a:cubicBezTo>
                  <a:cubicBezTo>
                    <a:pt x="231" y="178"/>
                    <a:pt x="231" y="178"/>
                    <a:pt x="231" y="178"/>
                  </a:cubicBezTo>
                  <a:cubicBezTo>
                    <a:pt x="361" y="178"/>
                    <a:pt x="361" y="178"/>
                    <a:pt x="361" y="178"/>
                  </a:cubicBezTo>
                  <a:lnTo>
                    <a:pt x="361" y="1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Muller Medium"/>
                <a:cs typeface="+mn-cs"/>
              </a:endParaRPr>
            </a:p>
          </p:txBody>
        </p:sp>
        <p:sp>
          <p:nvSpPr>
            <p:cNvPr id="10" name="Freeform 9">
              <a:extLst>
                <a:ext uri="{FF2B5EF4-FFF2-40B4-BE49-F238E27FC236}"/>
              </a:extLst>
            </p:cNvPr>
            <p:cNvSpPr>
              <a:spLocks noEditPoints="1"/>
            </p:cNvSpPr>
            <p:nvPr/>
          </p:nvSpPr>
          <p:spPr bwMode="auto">
            <a:xfrm>
              <a:off x="2502" y="213"/>
              <a:ext cx="79" cy="119"/>
            </a:xfrm>
            <a:custGeom>
              <a:avLst/>
              <a:gdLst>
                <a:gd name="T0" fmla="*/ 179 w 497"/>
                <a:gd name="T1" fmla="*/ 458 h 752"/>
                <a:gd name="T2" fmla="*/ 179 w 497"/>
                <a:gd name="T3" fmla="*/ 460 h 752"/>
                <a:gd name="T4" fmla="*/ 330 w 497"/>
                <a:gd name="T5" fmla="*/ 654 h 752"/>
                <a:gd name="T6" fmla="*/ 491 w 497"/>
                <a:gd name="T7" fmla="*/ 556 h 752"/>
                <a:gd name="T8" fmla="*/ 493 w 497"/>
                <a:gd name="T9" fmla="*/ 556 h 752"/>
                <a:gd name="T10" fmla="*/ 259 w 497"/>
                <a:gd name="T11" fmla="*/ 752 h 752"/>
                <a:gd name="T12" fmla="*/ 0 w 497"/>
                <a:gd name="T13" fmla="*/ 485 h 752"/>
                <a:gd name="T14" fmla="*/ 266 w 497"/>
                <a:gd name="T15" fmla="*/ 211 h 752"/>
                <a:gd name="T16" fmla="*/ 497 w 497"/>
                <a:gd name="T17" fmla="*/ 435 h 752"/>
                <a:gd name="T18" fmla="*/ 496 w 497"/>
                <a:gd name="T19" fmla="*/ 458 h 752"/>
                <a:gd name="T20" fmla="*/ 179 w 497"/>
                <a:gd name="T21" fmla="*/ 458 h 752"/>
                <a:gd name="T22" fmla="*/ 179 w 497"/>
                <a:gd name="T23" fmla="*/ 439 h 752"/>
                <a:gd name="T24" fmla="*/ 334 w 497"/>
                <a:gd name="T25" fmla="*/ 439 h 752"/>
                <a:gd name="T26" fmla="*/ 336 w 497"/>
                <a:gd name="T27" fmla="*/ 407 h 752"/>
                <a:gd name="T28" fmla="*/ 264 w 497"/>
                <a:gd name="T29" fmla="*/ 231 h 752"/>
                <a:gd name="T30" fmla="*/ 179 w 497"/>
                <a:gd name="T31" fmla="*/ 439 h 752"/>
                <a:gd name="T32" fmla="*/ 449 w 497"/>
                <a:gd name="T33" fmla="*/ 0 h 752"/>
                <a:gd name="T34" fmla="*/ 449 w 497"/>
                <a:gd name="T35" fmla="*/ 2 h 752"/>
                <a:gd name="T36" fmla="*/ 198 w 497"/>
                <a:gd name="T37" fmla="*/ 176 h 752"/>
                <a:gd name="T38" fmla="*/ 196 w 497"/>
                <a:gd name="T39" fmla="*/ 174 h 752"/>
                <a:gd name="T40" fmla="*/ 279 w 497"/>
                <a:gd name="T41" fmla="*/ 0 h 752"/>
                <a:gd name="T42" fmla="*/ 449 w 497"/>
                <a:gd name="T43" fmla="*/ 0 h 7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97" h="752">
                  <a:moveTo>
                    <a:pt x="179" y="458"/>
                  </a:moveTo>
                  <a:cubicBezTo>
                    <a:pt x="179" y="460"/>
                    <a:pt x="179" y="460"/>
                    <a:pt x="179" y="460"/>
                  </a:cubicBezTo>
                  <a:cubicBezTo>
                    <a:pt x="179" y="598"/>
                    <a:pt x="249" y="654"/>
                    <a:pt x="330" y="654"/>
                  </a:cubicBezTo>
                  <a:cubicBezTo>
                    <a:pt x="394" y="654"/>
                    <a:pt x="456" y="626"/>
                    <a:pt x="491" y="556"/>
                  </a:cubicBezTo>
                  <a:cubicBezTo>
                    <a:pt x="493" y="556"/>
                    <a:pt x="493" y="556"/>
                    <a:pt x="493" y="556"/>
                  </a:cubicBezTo>
                  <a:cubicBezTo>
                    <a:pt x="466" y="690"/>
                    <a:pt x="383" y="752"/>
                    <a:pt x="259" y="752"/>
                  </a:cubicBezTo>
                  <a:cubicBezTo>
                    <a:pt x="126" y="752"/>
                    <a:pt x="0" y="672"/>
                    <a:pt x="0" y="485"/>
                  </a:cubicBezTo>
                  <a:cubicBezTo>
                    <a:pt x="0" y="290"/>
                    <a:pt x="125" y="211"/>
                    <a:pt x="266" y="211"/>
                  </a:cubicBezTo>
                  <a:cubicBezTo>
                    <a:pt x="378" y="211"/>
                    <a:pt x="497" y="264"/>
                    <a:pt x="497" y="435"/>
                  </a:cubicBezTo>
                  <a:cubicBezTo>
                    <a:pt x="497" y="438"/>
                    <a:pt x="497" y="445"/>
                    <a:pt x="496" y="458"/>
                  </a:cubicBezTo>
                  <a:lnTo>
                    <a:pt x="179" y="458"/>
                  </a:lnTo>
                  <a:close/>
                  <a:moveTo>
                    <a:pt x="179" y="439"/>
                  </a:moveTo>
                  <a:cubicBezTo>
                    <a:pt x="334" y="439"/>
                    <a:pt x="334" y="439"/>
                    <a:pt x="334" y="439"/>
                  </a:cubicBezTo>
                  <a:cubicBezTo>
                    <a:pt x="336" y="425"/>
                    <a:pt x="336" y="411"/>
                    <a:pt x="336" y="407"/>
                  </a:cubicBezTo>
                  <a:cubicBezTo>
                    <a:pt x="336" y="268"/>
                    <a:pt x="307" y="231"/>
                    <a:pt x="264" y="231"/>
                  </a:cubicBezTo>
                  <a:cubicBezTo>
                    <a:pt x="211" y="231"/>
                    <a:pt x="181" y="285"/>
                    <a:pt x="179" y="439"/>
                  </a:cubicBezTo>
                  <a:close/>
                  <a:moveTo>
                    <a:pt x="449" y="0"/>
                  </a:moveTo>
                  <a:cubicBezTo>
                    <a:pt x="449" y="2"/>
                    <a:pt x="449" y="2"/>
                    <a:pt x="449" y="2"/>
                  </a:cubicBezTo>
                  <a:cubicBezTo>
                    <a:pt x="198" y="176"/>
                    <a:pt x="198" y="176"/>
                    <a:pt x="198" y="176"/>
                  </a:cubicBezTo>
                  <a:cubicBezTo>
                    <a:pt x="196" y="174"/>
                    <a:pt x="196" y="174"/>
                    <a:pt x="196" y="174"/>
                  </a:cubicBezTo>
                  <a:cubicBezTo>
                    <a:pt x="279" y="0"/>
                    <a:pt x="279" y="0"/>
                    <a:pt x="279" y="0"/>
                  </a:cubicBezTo>
                  <a:lnTo>
                    <a:pt x="44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Muller Medium"/>
                <a:cs typeface="+mn-cs"/>
              </a:endParaRPr>
            </a:p>
          </p:txBody>
        </p:sp>
        <p:sp>
          <p:nvSpPr>
            <p:cNvPr id="11" name="Freeform 10">
              <a:extLst>
                <a:ext uri="{FF2B5EF4-FFF2-40B4-BE49-F238E27FC236}"/>
              </a:extLst>
            </p:cNvPr>
            <p:cNvSpPr>
              <a:spLocks noEditPoints="1"/>
            </p:cNvSpPr>
            <p:nvPr/>
          </p:nvSpPr>
          <p:spPr bwMode="auto">
            <a:xfrm>
              <a:off x="2587" y="214"/>
              <a:ext cx="47" cy="117"/>
            </a:xfrm>
            <a:custGeom>
              <a:avLst/>
              <a:gdLst>
                <a:gd name="T0" fmla="*/ 235 w 296"/>
                <a:gd name="T1" fmla="*/ 219 h 743"/>
                <a:gd name="T2" fmla="*/ 235 w 296"/>
                <a:gd name="T3" fmla="*/ 667 h 743"/>
                <a:gd name="T4" fmla="*/ 244 w 296"/>
                <a:gd name="T5" fmla="*/ 692 h 743"/>
                <a:gd name="T6" fmla="*/ 296 w 296"/>
                <a:gd name="T7" fmla="*/ 741 h 743"/>
                <a:gd name="T8" fmla="*/ 296 w 296"/>
                <a:gd name="T9" fmla="*/ 743 h 743"/>
                <a:gd name="T10" fmla="*/ 0 w 296"/>
                <a:gd name="T11" fmla="*/ 743 h 743"/>
                <a:gd name="T12" fmla="*/ 0 w 296"/>
                <a:gd name="T13" fmla="*/ 741 h 743"/>
                <a:gd name="T14" fmla="*/ 51 w 296"/>
                <a:gd name="T15" fmla="*/ 692 h 743"/>
                <a:gd name="T16" fmla="*/ 61 w 296"/>
                <a:gd name="T17" fmla="*/ 667 h 743"/>
                <a:gd name="T18" fmla="*/ 61 w 296"/>
                <a:gd name="T19" fmla="*/ 300 h 743"/>
                <a:gd name="T20" fmla="*/ 51 w 296"/>
                <a:gd name="T21" fmla="*/ 274 h 743"/>
                <a:gd name="T22" fmla="*/ 0 w 296"/>
                <a:gd name="T23" fmla="*/ 221 h 743"/>
                <a:gd name="T24" fmla="*/ 0 w 296"/>
                <a:gd name="T25" fmla="*/ 219 h 743"/>
                <a:gd name="T26" fmla="*/ 235 w 296"/>
                <a:gd name="T27" fmla="*/ 219 h 743"/>
                <a:gd name="T28" fmla="*/ 60 w 296"/>
                <a:gd name="T29" fmla="*/ 82 h 743"/>
                <a:gd name="T30" fmla="*/ 145 w 296"/>
                <a:gd name="T31" fmla="*/ 0 h 743"/>
                <a:gd name="T32" fmla="*/ 230 w 296"/>
                <a:gd name="T33" fmla="*/ 82 h 743"/>
                <a:gd name="T34" fmla="*/ 145 w 296"/>
                <a:gd name="T35" fmla="*/ 161 h 743"/>
                <a:gd name="T36" fmla="*/ 60 w 296"/>
                <a:gd name="T37" fmla="*/ 82 h 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96" h="743">
                  <a:moveTo>
                    <a:pt x="235" y="219"/>
                  </a:moveTo>
                  <a:cubicBezTo>
                    <a:pt x="235" y="667"/>
                    <a:pt x="235" y="667"/>
                    <a:pt x="235" y="667"/>
                  </a:cubicBezTo>
                  <a:cubicBezTo>
                    <a:pt x="235" y="680"/>
                    <a:pt x="235" y="683"/>
                    <a:pt x="244" y="692"/>
                  </a:cubicBezTo>
                  <a:cubicBezTo>
                    <a:pt x="296" y="741"/>
                    <a:pt x="296" y="741"/>
                    <a:pt x="296" y="741"/>
                  </a:cubicBezTo>
                  <a:cubicBezTo>
                    <a:pt x="296" y="743"/>
                    <a:pt x="296" y="743"/>
                    <a:pt x="296" y="743"/>
                  </a:cubicBezTo>
                  <a:cubicBezTo>
                    <a:pt x="0" y="743"/>
                    <a:pt x="0" y="743"/>
                    <a:pt x="0" y="743"/>
                  </a:cubicBezTo>
                  <a:cubicBezTo>
                    <a:pt x="0" y="741"/>
                    <a:pt x="0" y="741"/>
                    <a:pt x="0" y="741"/>
                  </a:cubicBezTo>
                  <a:cubicBezTo>
                    <a:pt x="51" y="692"/>
                    <a:pt x="51" y="692"/>
                    <a:pt x="51" y="692"/>
                  </a:cubicBezTo>
                  <a:cubicBezTo>
                    <a:pt x="61" y="683"/>
                    <a:pt x="61" y="680"/>
                    <a:pt x="61" y="667"/>
                  </a:cubicBezTo>
                  <a:cubicBezTo>
                    <a:pt x="61" y="300"/>
                    <a:pt x="61" y="300"/>
                    <a:pt x="61" y="300"/>
                  </a:cubicBezTo>
                  <a:cubicBezTo>
                    <a:pt x="61" y="286"/>
                    <a:pt x="60" y="283"/>
                    <a:pt x="51" y="274"/>
                  </a:cubicBezTo>
                  <a:cubicBezTo>
                    <a:pt x="0" y="221"/>
                    <a:pt x="0" y="221"/>
                    <a:pt x="0" y="221"/>
                  </a:cubicBezTo>
                  <a:cubicBezTo>
                    <a:pt x="0" y="219"/>
                    <a:pt x="0" y="219"/>
                    <a:pt x="0" y="219"/>
                  </a:cubicBezTo>
                  <a:lnTo>
                    <a:pt x="235" y="219"/>
                  </a:lnTo>
                  <a:close/>
                  <a:moveTo>
                    <a:pt x="60" y="82"/>
                  </a:moveTo>
                  <a:cubicBezTo>
                    <a:pt x="60" y="31"/>
                    <a:pt x="99" y="0"/>
                    <a:pt x="145" y="0"/>
                  </a:cubicBezTo>
                  <a:cubicBezTo>
                    <a:pt x="192" y="0"/>
                    <a:pt x="230" y="31"/>
                    <a:pt x="230" y="82"/>
                  </a:cubicBezTo>
                  <a:cubicBezTo>
                    <a:pt x="230" y="130"/>
                    <a:pt x="192" y="161"/>
                    <a:pt x="145" y="161"/>
                  </a:cubicBezTo>
                  <a:cubicBezTo>
                    <a:pt x="99" y="161"/>
                    <a:pt x="60" y="130"/>
                    <a:pt x="60" y="8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Muller Medium"/>
                <a:cs typeface="+mn-cs"/>
              </a:endParaRPr>
            </a:p>
          </p:txBody>
        </p:sp>
        <p:sp>
          <p:nvSpPr>
            <p:cNvPr id="12" name="Freeform 11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2639" y="247"/>
              <a:ext cx="99" cy="84"/>
            </a:xfrm>
            <a:custGeom>
              <a:avLst/>
              <a:gdLst>
                <a:gd name="T0" fmla="*/ 565 w 628"/>
                <a:gd name="T1" fmla="*/ 457 h 533"/>
                <a:gd name="T2" fmla="*/ 575 w 628"/>
                <a:gd name="T3" fmla="*/ 482 h 533"/>
                <a:gd name="T4" fmla="*/ 628 w 628"/>
                <a:gd name="T5" fmla="*/ 531 h 533"/>
                <a:gd name="T6" fmla="*/ 628 w 628"/>
                <a:gd name="T7" fmla="*/ 533 h 533"/>
                <a:gd name="T8" fmla="*/ 330 w 628"/>
                <a:gd name="T9" fmla="*/ 533 h 533"/>
                <a:gd name="T10" fmla="*/ 330 w 628"/>
                <a:gd name="T11" fmla="*/ 531 h 533"/>
                <a:gd name="T12" fmla="*/ 381 w 628"/>
                <a:gd name="T13" fmla="*/ 482 h 533"/>
                <a:gd name="T14" fmla="*/ 390 w 628"/>
                <a:gd name="T15" fmla="*/ 458 h 533"/>
                <a:gd name="T16" fmla="*/ 394 w 628"/>
                <a:gd name="T17" fmla="*/ 248 h 533"/>
                <a:gd name="T18" fmla="*/ 313 w 628"/>
                <a:gd name="T19" fmla="*/ 88 h 533"/>
                <a:gd name="T20" fmla="*/ 235 w 628"/>
                <a:gd name="T21" fmla="*/ 135 h 533"/>
                <a:gd name="T22" fmla="*/ 235 w 628"/>
                <a:gd name="T23" fmla="*/ 457 h 533"/>
                <a:gd name="T24" fmla="*/ 244 w 628"/>
                <a:gd name="T25" fmla="*/ 482 h 533"/>
                <a:gd name="T26" fmla="*/ 296 w 628"/>
                <a:gd name="T27" fmla="*/ 531 h 533"/>
                <a:gd name="T28" fmla="*/ 296 w 628"/>
                <a:gd name="T29" fmla="*/ 533 h 533"/>
                <a:gd name="T30" fmla="*/ 0 w 628"/>
                <a:gd name="T31" fmla="*/ 533 h 533"/>
                <a:gd name="T32" fmla="*/ 0 w 628"/>
                <a:gd name="T33" fmla="*/ 531 h 533"/>
                <a:gd name="T34" fmla="*/ 52 w 628"/>
                <a:gd name="T35" fmla="*/ 482 h 533"/>
                <a:gd name="T36" fmla="*/ 61 w 628"/>
                <a:gd name="T37" fmla="*/ 457 h 533"/>
                <a:gd name="T38" fmla="*/ 61 w 628"/>
                <a:gd name="T39" fmla="*/ 90 h 533"/>
                <a:gd name="T40" fmla="*/ 52 w 628"/>
                <a:gd name="T41" fmla="*/ 64 h 533"/>
                <a:gd name="T42" fmla="*/ 0 w 628"/>
                <a:gd name="T43" fmla="*/ 11 h 533"/>
                <a:gd name="T44" fmla="*/ 0 w 628"/>
                <a:gd name="T45" fmla="*/ 9 h 533"/>
                <a:gd name="T46" fmla="*/ 235 w 628"/>
                <a:gd name="T47" fmla="*/ 9 h 533"/>
                <a:gd name="T48" fmla="*/ 235 w 628"/>
                <a:gd name="T49" fmla="*/ 121 h 533"/>
                <a:gd name="T50" fmla="*/ 403 w 628"/>
                <a:gd name="T51" fmla="*/ 0 h 533"/>
                <a:gd name="T52" fmla="*/ 568 w 628"/>
                <a:gd name="T53" fmla="*/ 224 h 533"/>
                <a:gd name="T54" fmla="*/ 565 w 628"/>
                <a:gd name="T55" fmla="*/ 457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628" h="533">
                  <a:moveTo>
                    <a:pt x="565" y="457"/>
                  </a:moveTo>
                  <a:cubicBezTo>
                    <a:pt x="565" y="470"/>
                    <a:pt x="566" y="473"/>
                    <a:pt x="575" y="482"/>
                  </a:cubicBezTo>
                  <a:cubicBezTo>
                    <a:pt x="628" y="531"/>
                    <a:pt x="628" y="531"/>
                    <a:pt x="628" y="531"/>
                  </a:cubicBezTo>
                  <a:cubicBezTo>
                    <a:pt x="628" y="533"/>
                    <a:pt x="628" y="533"/>
                    <a:pt x="628" y="533"/>
                  </a:cubicBezTo>
                  <a:cubicBezTo>
                    <a:pt x="330" y="533"/>
                    <a:pt x="330" y="533"/>
                    <a:pt x="330" y="533"/>
                  </a:cubicBezTo>
                  <a:cubicBezTo>
                    <a:pt x="330" y="531"/>
                    <a:pt x="330" y="531"/>
                    <a:pt x="330" y="531"/>
                  </a:cubicBezTo>
                  <a:cubicBezTo>
                    <a:pt x="381" y="482"/>
                    <a:pt x="381" y="482"/>
                    <a:pt x="381" y="482"/>
                  </a:cubicBezTo>
                  <a:cubicBezTo>
                    <a:pt x="389" y="473"/>
                    <a:pt x="390" y="469"/>
                    <a:pt x="390" y="458"/>
                  </a:cubicBezTo>
                  <a:cubicBezTo>
                    <a:pt x="390" y="442"/>
                    <a:pt x="394" y="299"/>
                    <a:pt x="394" y="248"/>
                  </a:cubicBezTo>
                  <a:cubicBezTo>
                    <a:pt x="394" y="152"/>
                    <a:pt x="379" y="88"/>
                    <a:pt x="313" y="88"/>
                  </a:cubicBezTo>
                  <a:cubicBezTo>
                    <a:pt x="279" y="88"/>
                    <a:pt x="254" y="107"/>
                    <a:pt x="235" y="135"/>
                  </a:cubicBezTo>
                  <a:cubicBezTo>
                    <a:pt x="235" y="457"/>
                    <a:pt x="235" y="457"/>
                    <a:pt x="235" y="457"/>
                  </a:cubicBezTo>
                  <a:cubicBezTo>
                    <a:pt x="235" y="470"/>
                    <a:pt x="235" y="473"/>
                    <a:pt x="244" y="482"/>
                  </a:cubicBezTo>
                  <a:cubicBezTo>
                    <a:pt x="296" y="531"/>
                    <a:pt x="296" y="531"/>
                    <a:pt x="296" y="531"/>
                  </a:cubicBezTo>
                  <a:cubicBezTo>
                    <a:pt x="296" y="533"/>
                    <a:pt x="296" y="533"/>
                    <a:pt x="296" y="533"/>
                  </a:cubicBezTo>
                  <a:cubicBezTo>
                    <a:pt x="0" y="533"/>
                    <a:pt x="0" y="533"/>
                    <a:pt x="0" y="533"/>
                  </a:cubicBezTo>
                  <a:cubicBezTo>
                    <a:pt x="0" y="531"/>
                    <a:pt x="0" y="531"/>
                    <a:pt x="0" y="531"/>
                  </a:cubicBezTo>
                  <a:cubicBezTo>
                    <a:pt x="52" y="482"/>
                    <a:pt x="52" y="482"/>
                    <a:pt x="52" y="482"/>
                  </a:cubicBezTo>
                  <a:cubicBezTo>
                    <a:pt x="61" y="473"/>
                    <a:pt x="61" y="470"/>
                    <a:pt x="61" y="457"/>
                  </a:cubicBezTo>
                  <a:cubicBezTo>
                    <a:pt x="61" y="90"/>
                    <a:pt x="61" y="90"/>
                    <a:pt x="61" y="90"/>
                  </a:cubicBezTo>
                  <a:cubicBezTo>
                    <a:pt x="61" y="76"/>
                    <a:pt x="60" y="73"/>
                    <a:pt x="52" y="64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235" y="9"/>
                    <a:pt x="235" y="9"/>
                    <a:pt x="235" y="9"/>
                  </a:cubicBezTo>
                  <a:cubicBezTo>
                    <a:pt x="235" y="121"/>
                    <a:pt x="235" y="121"/>
                    <a:pt x="235" y="121"/>
                  </a:cubicBezTo>
                  <a:cubicBezTo>
                    <a:pt x="261" y="47"/>
                    <a:pt x="317" y="0"/>
                    <a:pt x="403" y="0"/>
                  </a:cubicBezTo>
                  <a:cubicBezTo>
                    <a:pt x="509" y="0"/>
                    <a:pt x="568" y="78"/>
                    <a:pt x="568" y="224"/>
                  </a:cubicBezTo>
                  <a:cubicBezTo>
                    <a:pt x="568" y="289"/>
                    <a:pt x="566" y="373"/>
                    <a:pt x="565" y="4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Muller Medium"/>
                <a:cs typeface="+mn-cs"/>
              </a:endParaRPr>
            </a:p>
          </p:txBody>
        </p:sp>
        <p:sp>
          <p:nvSpPr>
            <p:cNvPr id="13" name="Freeform 12">
              <a:extLst>
                <a:ext uri="{FF2B5EF4-FFF2-40B4-BE49-F238E27FC236}"/>
              </a:extLst>
            </p:cNvPr>
            <p:cNvSpPr>
              <a:spLocks noEditPoints="1"/>
            </p:cNvSpPr>
            <p:nvPr/>
          </p:nvSpPr>
          <p:spPr bwMode="auto">
            <a:xfrm>
              <a:off x="2742" y="247"/>
              <a:ext cx="78" cy="85"/>
            </a:xfrm>
            <a:custGeom>
              <a:avLst/>
              <a:gdLst>
                <a:gd name="T0" fmla="*/ 179 w 498"/>
                <a:gd name="T1" fmla="*/ 247 h 541"/>
                <a:gd name="T2" fmla="*/ 179 w 498"/>
                <a:gd name="T3" fmla="*/ 249 h 541"/>
                <a:gd name="T4" fmla="*/ 330 w 498"/>
                <a:gd name="T5" fmla="*/ 443 h 541"/>
                <a:gd name="T6" fmla="*/ 491 w 498"/>
                <a:gd name="T7" fmla="*/ 345 h 541"/>
                <a:gd name="T8" fmla="*/ 493 w 498"/>
                <a:gd name="T9" fmla="*/ 345 h 541"/>
                <a:gd name="T10" fmla="*/ 259 w 498"/>
                <a:gd name="T11" fmla="*/ 541 h 541"/>
                <a:gd name="T12" fmla="*/ 0 w 498"/>
                <a:gd name="T13" fmla="*/ 274 h 541"/>
                <a:gd name="T14" fmla="*/ 266 w 498"/>
                <a:gd name="T15" fmla="*/ 0 h 541"/>
                <a:gd name="T16" fmla="*/ 498 w 498"/>
                <a:gd name="T17" fmla="*/ 224 h 541"/>
                <a:gd name="T18" fmla="*/ 496 w 498"/>
                <a:gd name="T19" fmla="*/ 247 h 541"/>
                <a:gd name="T20" fmla="*/ 179 w 498"/>
                <a:gd name="T21" fmla="*/ 247 h 541"/>
                <a:gd name="T22" fmla="*/ 179 w 498"/>
                <a:gd name="T23" fmla="*/ 228 h 541"/>
                <a:gd name="T24" fmla="*/ 334 w 498"/>
                <a:gd name="T25" fmla="*/ 228 h 541"/>
                <a:gd name="T26" fmla="*/ 336 w 498"/>
                <a:gd name="T27" fmla="*/ 196 h 541"/>
                <a:gd name="T28" fmla="*/ 264 w 498"/>
                <a:gd name="T29" fmla="*/ 20 h 541"/>
                <a:gd name="T30" fmla="*/ 179 w 498"/>
                <a:gd name="T31" fmla="*/ 228 h 5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98" h="541">
                  <a:moveTo>
                    <a:pt x="179" y="247"/>
                  </a:moveTo>
                  <a:cubicBezTo>
                    <a:pt x="179" y="249"/>
                    <a:pt x="179" y="249"/>
                    <a:pt x="179" y="249"/>
                  </a:cubicBezTo>
                  <a:cubicBezTo>
                    <a:pt x="179" y="387"/>
                    <a:pt x="249" y="443"/>
                    <a:pt x="330" y="443"/>
                  </a:cubicBezTo>
                  <a:cubicBezTo>
                    <a:pt x="394" y="443"/>
                    <a:pt x="456" y="415"/>
                    <a:pt x="491" y="345"/>
                  </a:cubicBezTo>
                  <a:cubicBezTo>
                    <a:pt x="493" y="345"/>
                    <a:pt x="493" y="345"/>
                    <a:pt x="493" y="345"/>
                  </a:cubicBezTo>
                  <a:cubicBezTo>
                    <a:pt x="466" y="479"/>
                    <a:pt x="383" y="541"/>
                    <a:pt x="259" y="541"/>
                  </a:cubicBezTo>
                  <a:cubicBezTo>
                    <a:pt x="126" y="541"/>
                    <a:pt x="0" y="461"/>
                    <a:pt x="0" y="274"/>
                  </a:cubicBezTo>
                  <a:cubicBezTo>
                    <a:pt x="0" y="79"/>
                    <a:pt x="125" y="0"/>
                    <a:pt x="266" y="0"/>
                  </a:cubicBezTo>
                  <a:cubicBezTo>
                    <a:pt x="378" y="0"/>
                    <a:pt x="498" y="53"/>
                    <a:pt x="498" y="224"/>
                  </a:cubicBezTo>
                  <a:cubicBezTo>
                    <a:pt x="498" y="227"/>
                    <a:pt x="498" y="234"/>
                    <a:pt x="496" y="247"/>
                  </a:cubicBezTo>
                  <a:lnTo>
                    <a:pt x="179" y="247"/>
                  </a:lnTo>
                  <a:close/>
                  <a:moveTo>
                    <a:pt x="179" y="228"/>
                  </a:moveTo>
                  <a:cubicBezTo>
                    <a:pt x="334" y="228"/>
                    <a:pt x="334" y="228"/>
                    <a:pt x="334" y="228"/>
                  </a:cubicBezTo>
                  <a:cubicBezTo>
                    <a:pt x="336" y="214"/>
                    <a:pt x="336" y="200"/>
                    <a:pt x="336" y="196"/>
                  </a:cubicBezTo>
                  <a:cubicBezTo>
                    <a:pt x="336" y="57"/>
                    <a:pt x="307" y="20"/>
                    <a:pt x="264" y="20"/>
                  </a:cubicBezTo>
                  <a:cubicBezTo>
                    <a:pt x="211" y="20"/>
                    <a:pt x="181" y="74"/>
                    <a:pt x="179" y="2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Muller Medium"/>
                <a:cs typeface="+mn-cs"/>
              </a:endParaRPr>
            </a:p>
          </p:txBody>
        </p:sp>
        <p:sp>
          <p:nvSpPr>
            <p:cNvPr id="14" name="Freeform 13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2828" y="247"/>
              <a:ext cx="68" cy="85"/>
            </a:xfrm>
            <a:custGeom>
              <a:avLst/>
              <a:gdLst>
                <a:gd name="T0" fmla="*/ 190 w 432"/>
                <a:gd name="T1" fmla="*/ 352 h 541"/>
                <a:gd name="T2" fmla="*/ 118 w 432"/>
                <a:gd name="T3" fmla="*/ 318 h 541"/>
                <a:gd name="T4" fmla="*/ 15 w 432"/>
                <a:gd name="T5" fmla="*/ 168 h 541"/>
                <a:gd name="T6" fmla="*/ 232 w 432"/>
                <a:gd name="T7" fmla="*/ 0 h 541"/>
                <a:gd name="T8" fmla="*/ 418 w 432"/>
                <a:gd name="T9" fmla="*/ 29 h 541"/>
                <a:gd name="T10" fmla="*/ 359 w 432"/>
                <a:gd name="T11" fmla="*/ 182 h 541"/>
                <a:gd name="T12" fmla="*/ 357 w 432"/>
                <a:gd name="T13" fmla="*/ 182 h 541"/>
                <a:gd name="T14" fmla="*/ 274 w 432"/>
                <a:gd name="T15" fmla="*/ 35 h 541"/>
                <a:gd name="T16" fmla="*/ 250 w 432"/>
                <a:gd name="T17" fmla="*/ 19 h 541"/>
                <a:gd name="T18" fmla="*/ 235 w 432"/>
                <a:gd name="T19" fmla="*/ 19 h 541"/>
                <a:gd name="T20" fmla="*/ 149 w 432"/>
                <a:gd name="T21" fmla="*/ 93 h 541"/>
                <a:gd name="T22" fmla="*/ 247 w 432"/>
                <a:gd name="T23" fmla="*/ 190 h 541"/>
                <a:gd name="T24" fmla="*/ 315 w 432"/>
                <a:gd name="T25" fmla="*/ 219 h 541"/>
                <a:gd name="T26" fmla="*/ 432 w 432"/>
                <a:gd name="T27" fmla="*/ 366 h 541"/>
                <a:gd name="T28" fmla="*/ 195 w 432"/>
                <a:gd name="T29" fmla="*/ 541 h 541"/>
                <a:gd name="T30" fmla="*/ 0 w 432"/>
                <a:gd name="T31" fmla="*/ 508 h 541"/>
                <a:gd name="T32" fmla="*/ 58 w 432"/>
                <a:gd name="T33" fmla="*/ 344 h 541"/>
                <a:gd name="T34" fmla="*/ 61 w 432"/>
                <a:gd name="T35" fmla="*/ 344 h 541"/>
                <a:gd name="T36" fmla="*/ 145 w 432"/>
                <a:gd name="T37" fmla="*/ 508 h 541"/>
                <a:gd name="T38" fmla="*/ 168 w 432"/>
                <a:gd name="T39" fmla="*/ 522 h 541"/>
                <a:gd name="T40" fmla="*/ 192 w 432"/>
                <a:gd name="T41" fmla="*/ 522 h 541"/>
                <a:gd name="T42" fmla="*/ 291 w 432"/>
                <a:gd name="T43" fmla="*/ 445 h 541"/>
                <a:gd name="T44" fmla="*/ 190 w 432"/>
                <a:gd name="T45" fmla="*/ 352 h 5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32" h="541">
                  <a:moveTo>
                    <a:pt x="190" y="352"/>
                  </a:moveTo>
                  <a:cubicBezTo>
                    <a:pt x="118" y="318"/>
                    <a:pt x="118" y="318"/>
                    <a:pt x="118" y="318"/>
                  </a:cubicBezTo>
                  <a:cubicBezTo>
                    <a:pt x="60" y="290"/>
                    <a:pt x="15" y="243"/>
                    <a:pt x="15" y="168"/>
                  </a:cubicBezTo>
                  <a:cubicBezTo>
                    <a:pt x="15" y="67"/>
                    <a:pt x="98" y="0"/>
                    <a:pt x="232" y="0"/>
                  </a:cubicBezTo>
                  <a:cubicBezTo>
                    <a:pt x="284" y="0"/>
                    <a:pt x="350" y="8"/>
                    <a:pt x="418" y="29"/>
                  </a:cubicBezTo>
                  <a:cubicBezTo>
                    <a:pt x="359" y="182"/>
                    <a:pt x="359" y="182"/>
                    <a:pt x="359" y="182"/>
                  </a:cubicBezTo>
                  <a:cubicBezTo>
                    <a:pt x="357" y="182"/>
                    <a:pt x="357" y="182"/>
                    <a:pt x="357" y="182"/>
                  </a:cubicBezTo>
                  <a:cubicBezTo>
                    <a:pt x="274" y="35"/>
                    <a:pt x="274" y="35"/>
                    <a:pt x="274" y="35"/>
                  </a:cubicBezTo>
                  <a:cubicBezTo>
                    <a:pt x="268" y="25"/>
                    <a:pt x="265" y="19"/>
                    <a:pt x="250" y="19"/>
                  </a:cubicBezTo>
                  <a:cubicBezTo>
                    <a:pt x="235" y="19"/>
                    <a:pt x="235" y="19"/>
                    <a:pt x="235" y="19"/>
                  </a:cubicBezTo>
                  <a:cubicBezTo>
                    <a:pt x="189" y="19"/>
                    <a:pt x="149" y="44"/>
                    <a:pt x="149" y="93"/>
                  </a:cubicBezTo>
                  <a:cubicBezTo>
                    <a:pt x="149" y="140"/>
                    <a:pt x="184" y="162"/>
                    <a:pt x="247" y="190"/>
                  </a:cubicBezTo>
                  <a:cubicBezTo>
                    <a:pt x="315" y="219"/>
                    <a:pt x="315" y="219"/>
                    <a:pt x="315" y="219"/>
                  </a:cubicBezTo>
                  <a:cubicBezTo>
                    <a:pt x="380" y="248"/>
                    <a:pt x="432" y="284"/>
                    <a:pt x="432" y="366"/>
                  </a:cubicBezTo>
                  <a:cubicBezTo>
                    <a:pt x="432" y="480"/>
                    <a:pt x="336" y="541"/>
                    <a:pt x="195" y="541"/>
                  </a:cubicBezTo>
                  <a:cubicBezTo>
                    <a:pt x="135" y="541"/>
                    <a:pt x="61" y="530"/>
                    <a:pt x="0" y="508"/>
                  </a:cubicBezTo>
                  <a:cubicBezTo>
                    <a:pt x="58" y="344"/>
                    <a:pt x="58" y="344"/>
                    <a:pt x="58" y="344"/>
                  </a:cubicBezTo>
                  <a:cubicBezTo>
                    <a:pt x="61" y="344"/>
                    <a:pt x="61" y="344"/>
                    <a:pt x="61" y="344"/>
                  </a:cubicBezTo>
                  <a:cubicBezTo>
                    <a:pt x="145" y="508"/>
                    <a:pt x="145" y="508"/>
                    <a:pt x="145" y="508"/>
                  </a:cubicBezTo>
                  <a:cubicBezTo>
                    <a:pt x="149" y="517"/>
                    <a:pt x="156" y="522"/>
                    <a:pt x="168" y="522"/>
                  </a:cubicBezTo>
                  <a:cubicBezTo>
                    <a:pt x="192" y="522"/>
                    <a:pt x="192" y="522"/>
                    <a:pt x="192" y="522"/>
                  </a:cubicBezTo>
                  <a:cubicBezTo>
                    <a:pt x="253" y="522"/>
                    <a:pt x="291" y="490"/>
                    <a:pt x="291" y="445"/>
                  </a:cubicBezTo>
                  <a:cubicBezTo>
                    <a:pt x="291" y="401"/>
                    <a:pt x="259" y="384"/>
                    <a:pt x="190" y="35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Muller Medium"/>
                <a:cs typeface="+mn-cs"/>
              </a:endParaRPr>
            </a:p>
          </p:txBody>
        </p:sp>
        <p:sp>
          <p:nvSpPr>
            <p:cNvPr id="15" name="Freeform 14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2900" y="249"/>
              <a:ext cx="84" cy="82"/>
            </a:xfrm>
            <a:custGeom>
              <a:avLst/>
              <a:gdLst>
                <a:gd name="T0" fmla="*/ 485 w 533"/>
                <a:gd name="T1" fmla="*/ 466 h 521"/>
                <a:gd name="T2" fmla="*/ 533 w 533"/>
                <a:gd name="T3" fmla="*/ 519 h 521"/>
                <a:gd name="T4" fmla="*/ 533 w 533"/>
                <a:gd name="T5" fmla="*/ 521 h 521"/>
                <a:gd name="T6" fmla="*/ 281 w 533"/>
                <a:gd name="T7" fmla="*/ 521 h 521"/>
                <a:gd name="T8" fmla="*/ 281 w 533"/>
                <a:gd name="T9" fmla="*/ 519 h 521"/>
                <a:gd name="T10" fmla="*/ 316 w 533"/>
                <a:gd name="T11" fmla="*/ 474 h 521"/>
                <a:gd name="T12" fmla="*/ 317 w 533"/>
                <a:gd name="T13" fmla="*/ 455 h 521"/>
                <a:gd name="T14" fmla="*/ 226 w 533"/>
                <a:gd name="T15" fmla="*/ 313 h 521"/>
                <a:gd name="T16" fmla="*/ 154 w 533"/>
                <a:gd name="T17" fmla="*/ 410 h 521"/>
                <a:gd name="T18" fmla="*/ 151 w 533"/>
                <a:gd name="T19" fmla="*/ 433 h 521"/>
                <a:gd name="T20" fmla="*/ 205 w 533"/>
                <a:gd name="T21" fmla="*/ 519 h 521"/>
                <a:gd name="T22" fmla="*/ 205 w 533"/>
                <a:gd name="T23" fmla="*/ 521 h 521"/>
                <a:gd name="T24" fmla="*/ 0 w 533"/>
                <a:gd name="T25" fmla="*/ 521 h 521"/>
                <a:gd name="T26" fmla="*/ 0 w 533"/>
                <a:gd name="T27" fmla="*/ 519 h 521"/>
                <a:gd name="T28" fmla="*/ 104 w 533"/>
                <a:gd name="T29" fmla="*/ 438 h 521"/>
                <a:gd name="T30" fmla="*/ 144 w 533"/>
                <a:gd name="T31" fmla="*/ 398 h 521"/>
                <a:gd name="T32" fmla="*/ 217 w 533"/>
                <a:gd name="T33" fmla="*/ 300 h 521"/>
                <a:gd name="T34" fmla="*/ 77 w 533"/>
                <a:gd name="T35" fmla="*/ 81 h 521"/>
                <a:gd name="T36" fmla="*/ 55 w 533"/>
                <a:gd name="T37" fmla="*/ 55 h 521"/>
                <a:gd name="T38" fmla="*/ 6 w 533"/>
                <a:gd name="T39" fmla="*/ 1 h 521"/>
                <a:gd name="T40" fmla="*/ 6 w 533"/>
                <a:gd name="T41" fmla="*/ 0 h 521"/>
                <a:gd name="T42" fmla="*/ 258 w 533"/>
                <a:gd name="T43" fmla="*/ 0 h 521"/>
                <a:gd name="T44" fmla="*/ 258 w 533"/>
                <a:gd name="T45" fmla="*/ 1 h 521"/>
                <a:gd name="T46" fmla="*/ 224 w 533"/>
                <a:gd name="T47" fmla="*/ 46 h 521"/>
                <a:gd name="T48" fmla="*/ 223 w 533"/>
                <a:gd name="T49" fmla="*/ 66 h 521"/>
                <a:gd name="T50" fmla="*/ 306 w 533"/>
                <a:gd name="T51" fmla="*/ 195 h 521"/>
                <a:gd name="T52" fmla="*/ 370 w 533"/>
                <a:gd name="T53" fmla="*/ 110 h 521"/>
                <a:gd name="T54" fmla="*/ 373 w 533"/>
                <a:gd name="T55" fmla="*/ 87 h 521"/>
                <a:gd name="T56" fmla="*/ 318 w 533"/>
                <a:gd name="T57" fmla="*/ 1 h 521"/>
                <a:gd name="T58" fmla="*/ 318 w 533"/>
                <a:gd name="T59" fmla="*/ 0 h 521"/>
                <a:gd name="T60" fmla="*/ 523 w 533"/>
                <a:gd name="T61" fmla="*/ 0 h 521"/>
                <a:gd name="T62" fmla="*/ 523 w 533"/>
                <a:gd name="T63" fmla="*/ 1 h 521"/>
                <a:gd name="T64" fmla="*/ 419 w 533"/>
                <a:gd name="T65" fmla="*/ 83 h 521"/>
                <a:gd name="T66" fmla="*/ 379 w 533"/>
                <a:gd name="T67" fmla="*/ 122 h 521"/>
                <a:gd name="T68" fmla="*/ 315 w 533"/>
                <a:gd name="T69" fmla="*/ 209 h 521"/>
                <a:gd name="T70" fmla="*/ 463 w 533"/>
                <a:gd name="T71" fmla="*/ 439 h 521"/>
                <a:gd name="T72" fmla="*/ 485 w 533"/>
                <a:gd name="T73" fmla="*/ 466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33" h="521">
                  <a:moveTo>
                    <a:pt x="485" y="466"/>
                  </a:moveTo>
                  <a:cubicBezTo>
                    <a:pt x="533" y="519"/>
                    <a:pt x="533" y="519"/>
                    <a:pt x="533" y="519"/>
                  </a:cubicBezTo>
                  <a:cubicBezTo>
                    <a:pt x="533" y="521"/>
                    <a:pt x="533" y="521"/>
                    <a:pt x="533" y="521"/>
                  </a:cubicBezTo>
                  <a:cubicBezTo>
                    <a:pt x="281" y="521"/>
                    <a:pt x="281" y="521"/>
                    <a:pt x="281" y="521"/>
                  </a:cubicBezTo>
                  <a:cubicBezTo>
                    <a:pt x="281" y="519"/>
                    <a:pt x="281" y="519"/>
                    <a:pt x="281" y="519"/>
                  </a:cubicBezTo>
                  <a:cubicBezTo>
                    <a:pt x="316" y="474"/>
                    <a:pt x="316" y="474"/>
                    <a:pt x="316" y="474"/>
                  </a:cubicBezTo>
                  <a:cubicBezTo>
                    <a:pt x="322" y="467"/>
                    <a:pt x="323" y="464"/>
                    <a:pt x="317" y="455"/>
                  </a:cubicBezTo>
                  <a:cubicBezTo>
                    <a:pt x="226" y="313"/>
                    <a:pt x="226" y="313"/>
                    <a:pt x="226" y="313"/>
                  </a:cubicBezTo>
                  <a:cubicBezTo>
                    <a:pt x="154" y="410"/>
                    <a:pt x="154" y="410"/>
                    <a:pt x="154" y="410"/>
                  </a:cubicBezTo>
                  <a:cubicBezTo>
                    <a:pt x="146" y="421"/>
                    <a:pt x="145" y="424"/>
                    <a:pt x="151" y="433"/>
                  </a:cubicBezTo>
                  <a:cubicBezTo>
                    <a:pt x="205" y="519"/>
                    <a:pt x="205" y="519"/>
                    <a:pt x="205" y="519"/>
                  </a:cubicBezTo>
                  <a:cubicBezTo>
                    <a:pt x="205" y="521"/>
                    <a:pt x="205" y="521"/>
                    <a:pt x="205" y="521"/>
                  </a:cubicBezTo>
                  <a:cubicBezTo>
                    <a:pt x="0" y="521"/>
                    <a:pt x="0" y="521"/>
                    <a:pt x="0" y="521"/>
                  </a:cubicBezTo>
                  <a:cubicBezTo>
                    <a:pt x="0" y="519"/>
                    <a:pt x="0" y="519"/>
                    <a:pt x="0" y="519"/>
                  </a:cubicBezTo>
                  <a:cubicBezTo>
                    <a:pt x="104" y="438"/>
                    <a:pt x="104" y="438"/>
                    <a:pt x="104" y="438"/>
                  </a:cubicBezTo>
                  <a:cubicBezTo>
                    <a:pt x="120" y="425"/>
                    <a:pt x="129" y="418"/>
                    <a:pt x="144" y="398"/>
                  </a:cubicBezTo>
                  <a:cubicBezTo>
                    <a:pt x="217" y="300"/>
                    <a:pt x="217" y="300"/>
                    <a:pt x="217" y="300"/>
                  </a:cubicBezTo>
                  <a:cubicBezTo>
                    <a:pt x="77" y="81"/>
                    <a:pt x="77" y="81"/>
                    <a:pt x="77" y="81"/>
                  </a:cubicBezTo>
                  <a:cubicBezTo>
                    <a:pt x="69" y="70"/>
                    <a:pt x="61" y="61"/>
                    <a:pt x="55" y="55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258" y="0"/>
                    <a:pt x="258" y="0"/>
                    <a:pt x="258" y="0"/>
                  </a:cubicBezTo>
                  <a:cubicBezTo>
                    <a:pt x="258" y="1"/>
                    <a:pt x="258" y="1"/>
                    <a:pt x="258" y="1"/>
                  </a:cubicBezTo>
                  <a:cubicBezTo>
                    <a:pt x="224" y="46"/>
                    <a:pt x="224" y="46"/>
                    <a:pt x="224" y="46"/>
                  </a:cubicBezTo>
                  <a:cubicBezTo>
                    <a:pt x="217" y="54"/>
                    <a:pt x="218" y="57"/>
                    <a:pt x="223" y="66"/>
                  </a:cubicBezTo>
                  <a:cubicBezTo>
                    <a:pt x="306" y="195"/>
                    <a:pt x="306" y="195"/>
                    <a:pt x="306" y="195"/>
                  </a:cubicBezTo>
                  <a:cubicBezTo>
                    <a:pt x="370" y="110"/>
                    <a:pt x="370" y="110"/>
                    <a:pt x="370" y="110"/>
                  </a:cubicBezTo>
                  <a:cubicBezTo>
                    <a:pt x="378" y="99"/>
                    <a:pt x="378" y="96"/>
                    <a:pt x="373" y="87"/>
                  </a:cubicBezTo>
                  <a:cubicBezTo>
                    <a:pt x="318" y="1"/>
                    <a:pt x="318" y="1"/>
                    <a:pt x="318" y="1"/>
                  </a:cubicBezTo>
                  <a:cubicBezTo>
                    <a:pt x="318" y="0"/>
                    <a:pt x="318" y="0"/>
                    <a:pt x="318" y="0"/>
                  </a:cubicBezTo>
                  <a:cubicBezTo>
                    <a:pt x="523" y="0"/>
                    <a:pt x="523" y="0"/>
                    <a:pt x="523" y="0"/>
                  </a:cubicBezTo>
                  <a:cubicBezTo>
                    <a:pt x="523" y="1"/>
                    <a:pt x="523" y="1"/>
                    <a:pt x="523" y="1"/>
                  </a:cubicBezTo>
                  <a:cubicBezTo>
                    <a:pt x="419" y="83"/>
                    <a:pt x="419" y="83"/>
                    <a:pt x="419" y="83"/>
                  </a:cubicBezTo>
                  <a:cubicBezTo>
                    <a:pt x="403" y="95"/>
                    <a:pt x="394" y="102"/>
                    <a:pt x="379" y="122"/>
                  </a:cubicBezTo>
                  <a:cubicBezTo>
                    <a:pt x="315" y="209"/>
                    <a:pt x="315" y="209"/>
                    <a:pt x="315" y="209"/>
                  </a:cubicBezTo>
                  <a:cubicBezTo>
                    <a:pt x="463" y="439"/>
                    <a:pt x="463" y="439"/>
                    <a:pt x="463" y="439"/>
                  </a:cubicBezTo>
                  <a:cubicBezTo>
                    <a:pt x="470" y="450"/>
                    <a:pt x="479" y="459"/>
                    <a:pt x="485" y="46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Muller Medium"/>
                <a:cs typeface="+mn-cs"/>
              </a:endParaRPr>
            </a:p>
          </p:txBody>
        </p:sp>
        <p:sp>
          <p:nvSpPr>
            <p:cNvPr id="16" name="Freeform 15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2985" y="249"/>
              <a:ext cx="70" cy="82"/>
            </a:xfrm>
            <a:custGeom>
              <a:avLst/>
              <a:gdLst>
                <a:gd name="T0" fmla="*/ 295 w 441"/>
                <a:gd name="T1" fmla="*/ 469 h 521"/>
                <a:gd name="T2" fmla="*/ 350 w 441"/>
                <a:gd name="T3" fmla="*/ 519 h 521"/>
                <a:gd name="T4" fmla="*/ 350 w 441"/>
                <a:gd name="T5" fmla="*/ 521 h 521"/>
                <a:gd name="T6" fmla="*/ 91 w 441"/>
                <a:gd name="T7" fmla="*/ 521 h 521"/>
                <a:gd name="T8" fmla="*/ 91 w 441"/>
                <a:gd name="T9" fmla="*/ 519 h 521"/>
                <a:gd name="T10" fmla="*/ 146 w 441"/>
                <a:gd name="T11" fmla="*/ 469 h 521"/>
                <a:gd name="T12" fmla="*/ 154 w 441"/>
                <a:gd name="T13" fmla="*/ 450 h 521"/>
                <a:gd name="T14" fmla="*/ 154 w 441"/>
                <a:gd name="T15" fmla="*/ 14 h 521"/>
                <a:gd name="T16" fmla="*/ 111 w 441"/>
                <a:gd name="T17" fmla="*/ 14 h 521"/>
                <a:gd name="T18" fmla="*/ 92 w 441"/>
                <a:gd name="T19" fmla="*/ 26 h 521"/>
                <a:gd name="T20" fmla="*/ 1 w 441"/>
                <a:gd name="T21" fmla="*/ 200 h 521"/>
                <a:gd name="T22" fmla="*/ 0 w 441"/>
                <a:gd name="T23" fmla="*/ 200 h 521"/>
                <a:gd name="T24" fmla="*/ 0 w 441"/>
                <a:gd name="T25" fmla="*/ 0 h 521"/>
                <a:gd name="T26" fmla="*/ 441 w 441"/>
                <a:gd name="T27" fmla="*/ 0 h 521"/>
                <a:gd name="T28" fmla="*/ 441 w 441"/>
                <a:gd name="T29" fmla="*/ 200 h 521"/>
                <a:gd name="T30" fmla="*/ 440 w 441"/>
                <a:gd name="T31" fmla="*/ 200 h 521"/>
                <a:gd name="T32" fmla="*/ 349 w 441"/>
                <a:gd name="T33" fmla="*/ 26 h 521"/>
                <a:gd name="T34" fmla="*/ 329 w 441"/>
                <a:gd name="T35" fmla="*/ 14 h 521"/>
                <a:gd name="T36" fmla="*/ 287 w 441"/>
                <a:gd name="T37" fmla="*/ 14 h 521"/>
                <a:gd name="T38" fmla="*/ 287 w 441"/>
                <a:gd name="T39" fmla="*/ 450 h 521"/>
                <a:gd name="T40" fmla="*/ 295 w 441"/>
                <a:gd name="T41" fmla="*/ 469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41" h="521">
                  <a:moveTo>
                    <a:pt x="295" y="469"/>
                  </a:moveTo>
                  <a:cubicBezTo>
                    <a:pt x="350" y="519"/>
                    <a:pt x="350" y="519"/>
                    <a:pt x="350" y="519"/>
                  </a:cubicBezTo>
                  <a:cubicBezTo>
                    <a:pt x="350" y="521"/>
                    <a:pt x="350" y="521"/>
                    <a:pt x="350" y="521"/>
                  </a:cubicBezTo>
                  <a:cubicBezTo>
                    <a:pt x="91" y="521"/>
                    <a:pt x="91" y="521"/>
                    <a:pt x="91" y="521"/>
                  </a:cubicBezTo>
                  <a:cubicBezTo>
                    <a:pt x="91" y="519"/>
                    <a:pt x="91" y="519"/>
                    <a:pt x="91" y="519"/>
                  </a:cubicBezTo>
                  <a:cubicBezTo>
                    <a:pt x="146" y="469"/>
                    <a:pt x="146" y="469"/>
                    <a:pt x="146" y="469"/>
                  </a:cubicBezTo>
                  <a:cubicBezTo>
                    <a:pt x="152" y="462"/>
                    <a:pt x="154" y="461"/>
                    <a:pt x="154" y="450"/>
                  </a:cubicBezTo>
                  <a:cubicBezTo>
                    <a:pt x="154" y="14"/>
                    <a:pt x="154" y="14"/>
                    <a:pt x="154" y="14"/>
                  </a:cubicBezTo>
                  <a:cubicBezTo>
                    <a:pt x="111" y="14"/>
                    <a:pt x="111" y="14"/>
                    <a:pt x="111" y="14"/>
                  </a:cubicBezTo>
                  <a:cubicBezTo>
                    <a:pt x="100" y="14"/>
                    <a:pt x="97" y="16"/>
                    <a:pt x="92" y="26"/>
                  </a:cubicBezTo>
                  <a:cubicBezTo>
                    <a:pt x="1" y="200"/>
                    <a:pt x="1" y="200"/>
                    <a:pt x="1" y="200"/>
                  </a:cubicBezTo>
                  <a:cubicBezTo>
                    <a:pt x="0" y="200"/>
                    <a:pt x="0" y="200"/>
                    <a:pt x="0" y="20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41" y="0"/>
                    <a:pt x="441" y="0"/>
                    <a:pt x="441" y="0"/>
                  </a:cubicBezTo>
                  <a:cubicBezTo>
                    <a:pt x="441" y="200"/>
                    <a:pt x="441" y="200"/>
                    <a:pt x="441" y="200"/>
                  </a:cubicBezTo>
                  <a:cubicBezTo>
                    <a:pt x="440" y="200"/>
                    <a:pt x="440" y="200"/>
                    <a:pt x="440" y="200"/>
                  </a:cubicBezTo>
                  <a:cubicBezTo>
                    <a:pt x="349" y="26"/>
                    <a:pt x="349" y="26"/>
                    <a:pt x="349" y="26"/>
                  </a:cubicBezTo>
                  <a:cubicBezTo>
                    <a:pt x="343" y="16"/>
                    <a:pt x="341" y="14"/>
                    <a:pt x="329" y="14"/>
                  </a:cubicBezTo>
                  <a:cubicBezTo>
                    <a:pt x="287" y="14"/>
                    <a:pt x="287" y="14"/>
                    <a:pt x="287" y="14"/>
                  </a:cubicBezTo>
                  <a:cubicBezTo>
                    <a:pt x="287" y="450"/>
                    <a:pt x="287" y="450"/>
                    <a:pt x="287" y="450"/>
                  </a:cubicBezTo>
                  <a:cubicBezTo>
                    <a:pt x="287" y="461"/>
                    <a:pt x="288" y="462"/>
                    <a:pt x="295" y="46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Muller Medium"/>
                <a:cs typeface="+mn-cs"/>
              </a:endParaRPr>
            </a:p>
          </p:txBody>
        </p:sp>
        <p:sp>
          <p:nvSpPr>
            <p:cNvPr id="17" name="Freeform 16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3060" y="247"/>
              <a:ext cx="65" cy="85"/>
            </a:xfrm>
            <a:custGeom>
              <a:avLst/>
              <a:gdLst>
                <a:gd name="T0" fmla="*/ 415 w 415"/>
                <a:gd name="T1" fmla="*/ 197 h 536"/>
                <a:gd name="T2" fmla="*/ 413 w 415"/>
                <a:gd name="T3" fmla="*/ 197 h 536"/>
                <a:gd name="T4" fmla="*/ 300 w 415"/>
                <a:gd name="T5" fmla="*/ 26 h 536"/>
                <a:gd name="T6" fmla="*/ 276 w 415"/>
                <a:gd name="T7" fmla="*/ 14 h 536"/>
                <a:gd name="T8" fmla="*/ 266 w 415"/>
                <a:gd name="T9" fmla="*/ 14 h 536"/>
                <a:gd name="T10" fmla="*/ 153 w 415"/>
                <a:gd name="T11" fmla="*/ 269 h 536"/>
                <a:gd name="T12" fmla="*/ 267 w 415"/>
                <a:gd name="T13" fmla="*/ 522 h 536"/>
                <a:gd name="T14" fmla="*/ 275 w 415"/>
                <a:gd name="T15" fmla="*/ 522 h 536"/>
                <a:gd name="T16" fmla="*/ 300 w 415"/>
                <a:gd name="T17" fmla="*/ 512 h 536"/>
                <a:gd name="T18" fmla="*/ 413 w 415"/>
                <a:gd name="T19" fmla="*/ 337 h 536"/>
                <a:gd name="T20" fmla="*/ 415 w 415"/>
                <a:gd name="T21" fmla="*/ 337 h 536"/>
                <a:gd name="T22" fmla="*/ 415 w 415"/>
                <a:gd name="T23" fmla="*/ 523 h 536"/>
                <a:gd name="T24" fmla="*/ 257 w 415"/>
                <a:gd name="T25" fmla="*/ 536 h 536"/>
                <a:gd name="T26" fmla="*/ 0 w 415"/>
                <a:gd name="T27" fmla="*/ 269 h 536"/>
                <a:gd name="T28" fmla="*/ 254 w 415"/>
                <a:gd name="T29" fmla="*/ 0 h 536"/>
                <a:gd name="T30" fmla="*/ 415 w 415"/>
                <a:gd name="T31" fmla="*/ 14 h 536"/>
                <a:gd name="T32" fmla="*/ 415 w 415"/>
                <a:gd name="T33" fmla="*/ 197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15" h="536">
                  <a:moveTo>
                    <a:pt x="415" y="197"/>
                  </a:moveTo>
                  <a:cubicBezTo>
                    <a:pt x="413" y="197"/>
                    <a:pt x="413" y="197"/>
                    <a:pt x="413" y="197"/>
                  </a:cubicBezTo>
                  <a:cubicBezTo>
                    <a:pt x="300" y="26"/>
                    <a:pt x="300" y="26"/>
                    <a:pt x="300" y="26"/>
                  </a:cubicBezTo>
                  <a:cubicBezTo>
                    <a:pt x="294" y="17"/>
                    <a:pt x="290" y="14"/>
                    <a:pt x="276" y="14"/>
                  </a:cubicBezTo>
                  <a:cubicBezTo>
                    <a:pt x="266" y="14"/>
                    <a:pt x="266" y="14"/>
                    <a:pt x="266" y="14"/>
                  </a:cubicBezTo>
                  <a:cubicBezTo>
                    <a:pt x="182" y="14"/>
                    <a:pt x="153" y="116"/>
                    <a:pt x="153" y="269"/>
                  </a:cubicBezTo>
                  <a:cubicBezTo>
                    <a:pt x="153" y="426"/>
                    <a:pt x="184" y="522"/>
                    <a:pt x="267" y="522"/>
                  </a:cubicBezTo>
                  <a:cubicBezTo>
                    <a:pt x="275" y="522"/>
                    <a:pt x="275" y="522"/>
                    <a:pt x="275" y="522"/>
                  </a:cubicBezTo>
                  <a:cubicBezTo>
                    <a:pt x="290" y="522"/>
                    <a:pt x="294" y="520"/>
                    <a:pt x="300" y="512"/>
                  </a:cubicBezTo>
                  <a:cubicBezTo>
                    <a:pt x="413" y="337"/>
                    <a:pt x="413" y="337"/>
                    <a:pt x="413" y="337"/>
                  </a:cubicBezTo>
                  <a:cubicBezTo>
                    <a:pt x="415" y="337"/>
                    <a:pt x="415" y="337"/>
                    <a:pt x="415" y="337"/>
                  </a:cubicBezTo>
                  <a:cubicBezTo>
                    <a:pt x="415" y="523"/>
                    <a:pt x="415" y="523"/>
                    <a:pt x="415" y="523"/>
                  </a:cubicBezTo>
                  <a:cubicBezTo>
                    <a:pt x="362" y="532"/>
                    <a:pt x="308" y="536"/>
                    <a:pt x="257" y="536"/>
                  </a:cubicBezTo>
                  <a:cubicBezTo>
                    <a:pt x="79" y="536"/>
                    <a:pt x="0" y="430"/>
                    <a:pt x="0" y="269"/>
                  </a:cubicBezTo>
                  <a:cubicBezTo>
                    <a:pt x="0" y="106"/>
                    <a:pt x="89" y="0"/>
                    <a:pt x="254" y="0"/>
                  </a:cubicBezTo>
                  <a:cubicBezTo>
                    <a:pt x="307" y="0"/>
                    <a:pt x="361" y="5"/>
                    <a:pt x="415" y="14"/>
                  </a:cubicBezTo>
                  <a:lnTo>
                    <a:pt x="415" y="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Muller Medium"/>
                <a:cs typeface="+mn-cs"/>
              </a:endParaRPr>
            </a:p>
          </p:txBody>
        </p:sp>
        <p:sp>
          <p:nvSpPr>
            <p:cNvPr id="18" name="Freeform 17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2173" y="380"/>
              <a:ext cx="19" cy="24"/>
            </a:xfrm>
            <a:custGeom>
              <a:avLst/>
              <a:gdLst>
                <a:gd name="T0" fmla="*/ 78 w 123"/>
                <a:gd name="T1" fmla="*/ 0 h 151"/>
                <a:gd name="T2" fmla="*/ 122 w 123"/>
                <a:gd name="T3" fmla="*/ 12 h 151"/>
                <a:gd name="T4" fmla="*/ 122 w 123"/>
                <a:gd name="T5" fmla="*/ 35 h 151"/>
                <a:gd name="T6" fmla="*/ 81 w 123"/>
                <a:gd name="T7" fmla="*/ 22 h 151"/>
                <a:gd name="T8" fmla="*/ 24 w 123"/>
                <a:gd name="T9" fmla="*/ 76 h 151"/>
                <a:gd name="T10" fmla="*/ 80 w 123"/>
                <a:gd name="T11" fmla="*/ 129 h 151"/>
                <a:gd name="T12" fmla="*/ 123 w 123"/>
                <a:gd name="T13" fmla="*/ 117 h 151"/>
                <a:gd name="T14" fmla="*/ 123 w 123"/>
                <a:gd name="T15" fmla="*/ 141 h 151"/>
                <a:gd name="T16" fmla="*/ 77 w 123"/>
                <a:gd name="T17" fmla="*/ 151 h 151"/>
                <a:gd name="T18" fmla="*/ 0 w 123"/>
                <a:gd name="T19" fmla="*/ 76 h 151"/>
                <a:gd name="T20" fmla="*/ 78 w 123"/>
                <a:gd name="T21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3" h="151">
                  <a:moveTo>
                    <a:pt x="78" y="0"/>
                  </a:moveTo>
                  <a:cubicBezTo>
                    <a:pt x="94" y="0"/>
                    <a:pt x="110" y="4"/>
                    <a:pt x="122" y="12"/>
                  </a:cubicBezTo>
                  <a:cubicBezTo>
                    <a:pt x="122" y="35"/>
                    <a:pt x="122" y="35"/>
                    <a:pt x="122" y="35"/>
                  </a:cubicBezTo>
                  <a:cubicBezTo>
                    <a:pt x="111" y="27"/>
                    <a:pt x="96" y="22"/>
                    <a:pt x="81" y="22"/>
                  </a:cubicBezTo>
                  <a:cubicBezTo>
                    <a:pt x="53" y="22"/>
                    <a:pt x="24" y="38"/>
                    <a:pt x="24" y="76"/>
                  </a:cubicBezTo>
                  <a:cubicBezTo>
                    <a:pt x="24" y="113"/>
                    <a:pt x="52" y="129"/>
                    <a:pt x="80" y="129"/>
                  </a:cubicBezTo>
                  <a:cubicBezTo>
                    <a:pt x="96" y="129"/>
                    <a:pt x="111" y="125"/>
                    <a:pt x="123" y="117"/>
                  </a:cubicBezTo>
                  <a:cubicBezTo>
                    <a:pt x="123" y="141"/>
                    <a:pt x="123" y="141"/>
                    <a:pt x="123" y="141"/>
                  </a:cubicBezTo>
                  <a:cubicBezTo>
                    <a:pt x="110" y="148"/>
                    <a:pt x="95" y="151"/>
                    <a:pt x="77" y="151"/>
                  </a:cubicBezTo>
                  <a:cubicBezTo>
                    <a:pt x="39" y="151"/>
                    <a:pt x="0" y="128"/>
                    <a:pt x="0" y="76"/>
                  </a:cubicBezTo>
                  <a:cubicBezTo>
                    <a:pt x="0" y="24"/>
                    <a:pt x="40" y="0"/>
                    <a:pt x="7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Muller Medium"/>
                <a:cs typeface="+mn-cs"/>
              </a:endParaRPr>
            </a:p>
          </p:txBody>
        </p:sp>
        <p:sp>
          <p:nvSpPr>
            <p:cNvPr id="19" name="Freeform 18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2203" y="380"/>
              <a:ext cx="13" cy="24"/>
            </a:xfrm>
            <a:custGeom>
              <a:avLst/>
              <a:gdLst>
                <a:gd name="T0" fmla="*/ 84 w 84"/>
                <a:gd name="T1" fmla="*/ 2 h 149"/>
                <a:gd name="T2" fmla="*/ 84 w 84"/>
                <a:gd name="T3" fmla="*/ 26 h 149"/>
                <a:gd name="T4" fmla="*/ 24 w 84"/>
                <a:gd name="T5" fmla="*/ 59 h 149"/>
                <a:gd name="T6" fmla="*/ 24 w 84"/>
                <a:gd name="T7" fmla="*/ 149 h 149"/>
                <a:gd name="T8" fmla="*/ 0 w 84"/>
                <a:gd name="T9" fmla="*/ 149 h 149"/>
                <a:gd name="T10" fmla="*/ 0 w 84"/>
                <a:gd name="T11" fmla="*/ 5 h 149"/>
                <a:gd name="T12" fmla="*/ 22 w 84"/>
                <a:gd name="T13" fmla="*/ 5 h 149"/>
                <a:gd name="T14" fmla="*/ 22 w 84"/>
                <a:gd name="T15" fmla="*/ 30 h 149"/>
                <a:gd name="T16" fmla="*/ 84 w 84"/>
                <a:gd name="T17" fmla="*/ 2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4" h="149">
                  <a:moveTo>
                    <a:pt x="84" y="2"/>
                  </a:moveTo>
                  <a:cubicBezTo>
                    <a:pt x="84" y="26"/>
                    <a:pt x="84" y="26"/>
                    <a:pt x="84" y="26"/>
                  </a:cubicBezTo>
                  <a:cubicBezTo>
                    <a:pt x="55" y="22"/>
                    <a:pt x="33" y="36"/>
                    <a:pt x="24" y="59"/>
                  </a:cubicBezTo>
                  <a:cubicBezTo>
                    <a:pt x="24" y="149"/>
                    <a:pt x="24" y="149"/>
                    <a:pt x="24" y="149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33" y="11"/>
                    <a:pt x="58" y="0"/>
                    <a:pt x="84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Muller Medium"/>
                <a:cs typeface="+mn-cs"/>
              </a:endParaRPr>
            </a:p>
          </p:txBody>
        </p:sp>
        <p:sp>
          <p:nvSpPr>
            <p:cNvPr id="20" name="Freeform 19">
              <a:extLst>
                <a:ext uri="{FF2B5EF4-FFF2-40B4-BE49-F238E27FC236}"/>
              </a:extLst>
            </p:cNvPr>
            <p:cNvSpPr>
              <a:spLocks noEditPoints="1"/>
            </p:cNvSpPr>
            <p:nvPr/>
          </p:nvSpPr>
          <p:spPr bwMode="auto">
            <a:xfrm>
              <a:off x="2223" y="380"/>
              <a:ext cx="24" cy="24"/>
            </a:xfrm>
            <a:custGeom>
              <a:avLst/>
              <a:gdLst>
                <a:gd name="T0" fmla="*/ 72 w 148"/>
                <a:gd name="T1" fmla="*/ 0 h 151"/>
                <a:gd name="T2" fmla="*/ 139 w 148"/>
                <a:gd name="T3" fmla="*/ 86 h 151"/>
                <a:gd name="T4" fmla="*/ 24 w 148"/>
                <a:gd name="T5" fmla="*/ 86 h 151"/>
                <a:gd name="T6" fmla="*/ 83 w 148"/>
                <a:gd name="T7" fmla="*/ 129 h 151"/>
                <a:gd name="T8" fmla="*/ 131 w 148"/>
                <a:gd name="T9" fmla="*/ 117 h 151"/>
                <a:gd name="T10" fmla="*/ 131 w 148"/>
                <a:gd name="T11" fmla="*/ 141 h 151"/>
                <a:gd name="T12" fmla="*/ 80 w 148"/>
                <a:gd name="T13" fmla="*/ 151 h 151"/>
                <a:gd name="T14" fmla="*/ 0 w 148"/>
                <a:gd name="T15" fmla="*/ 76 h 151"/>
                <a:gd name="T16" fmla="*/ 72 w 148"/>
                <a:gd name="T17" fmla="*/ 0 h 151"/>
                <a:gd name="T18" fmla="*/ 73 w 148"/>
                <a:gd name="T19" fmla="*/ 22 h 151"/>
                <a:gd name="T20" fmla="*/ 24 w 148"/>
                <a:gd name="T21" fmla="*/ 65 h 151"/>
                <a:gd name="T22" fmla="*/ 117 w 148"/>
                <a:gd name="T23" fmla="*/ 65 h 151"/>
                <a:gd name="T24" fmla="*/ 73 w 148"/>
                <a:gd name="T25" fmla="*/ 22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8" h="151">
                  <a:moveTo>
                    <a:pt x="72" y="0"/>
                  </a:moveTo>
                  <a:cubicBezTo>
                    <a:pt x="127" y="0"/>
                    <a:pt x="148" y="45"/>
                    <a:pt x="139" y="86"/>
                  </a:cubicBezTo>
                  <a:cubicBezTo>
                    <a:pt x="24" y="86"/>
                    <a:pt x="24" y="86"/>
                    <a:pt x="24" y="86"/>
                  </a:cubicBezTo>
                  <a:cubicBezTo>
                    <a:pt x="27" y="116"/>
                    <a:pt x="54" y="129"/>
                    <a:pt x="83" y="129"/>
                  </a:cubicBezTo>
                  <a:cubicBezTo>
                    <a:pt x="101" y="129"/>
                    <a:pt x="119" y="124"/>
                    <a:pt x="131" y="117"/>
                  </a:cubicBezTo>
                  <a:cubicBezTo>
                    <a:pt x="131" y="141"/>
                    <a:pt x="131" y="141"/>
                    <a:pt x="131" y="141"/>
                  </a:cubicBezTo>
                  <a:cubicBezTo>
                    <a:pt x="118" y="148"/>
                    <a:pt x="99" y="151"/>
                    <a:pt x="80" y="151"/>
                  </a:cubicBezTo>
                  <a:cubicBezTo>
                    <a:pt x="37" y="151"/>
                    <a:pt x="0" y="127"/>
                    <a:pt x="0" y="76"/>
                  </a:cubicBezTo>
                  <a:cubicBezTo>
                    <a:pt x="0" y="25"/>
                    <a:pt x="38" y="0"/>
                    <a:pt x="72" y="0"/>
                  </a:cubicBezTo>
                  <a:close/>
                  <a:moveTo>
                    <a:pt x="73" y="22"/>
                  </a:moveTo>
                  <a:cubicBezTo>
                    <a:pt x="49" y="22"/>
                    <a:pt x="26" y="37"/>
                    <a:pt x="24" y="65"/>
                  </a:cubicBezTo>
                  <a:cubicBezTo>
                    <a:pt x="117" y="65"/>
                    <a:pt x="117" y="65"/>
                    <a:pt x="117" y="65"/>
                  </a:cubicBezTo>
                  <a:cubicBezTo>
                    <a:pt x="119" y="50"/>
                    <a:pt x="110" y="22"/>
                    <a:pt x="73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Muller Medium"/>
                <a:cs typeface="+mn-cs"/>
              </a:endParaRPr>
            </a:p>
          </p:txBody>
        </p:sp>
        <p:sp>
          <p:nvSpPr>
            <p:cNvPr id="21" name="Freeform 20">
              <a:extLst>
                <a:ext uri="{FF2B5EF4-FFF2-40B4-BE49-F238E27FC236}"/>
              </a:extLst>
            </p:cNvPr>
            <p:cNvSpPr>
              <a:spLocks noEditPoints="1"/>
            </p:cNvSpPr>
            <p:nvPr/>
          </p:nvSpPr>
          <p:spPr bwMode="auto">
            <a:xfrm>
              <a:off x="2254" y="380"/>
              <a:ext cx="24" cy="24"/>
            </a:xfrm>
            <a:custGeom>
              <a:avLst/>
              <a:gdLst>
                <a:gd name="T0" fmla="*/ 140 w 151"/>
                <a:gd name="T1" fmla="*/ 129 h 151"/>
                <a:gd name="T2" fmla="*/ 151 w 151"/>
                <a:gd name="T3" fmla="*/ 127 h 151"/>
                <a:gd name="T4" fmla="*/ 151 w 151"/>
                <a:gd name="T5" fmla="*/ 146 h 151"/>
                <a:gd name="T6" fmla="*/ 133 w 151"/>
                <a:gd name="T7" fmla="*/ 149 h 151"/>
                <a:gd name="T8" fmla="*/ 107 w 151"/>
                <a:gd name="T9" fmla="*/ 132 h 151"/>
                <a:gd name="T10" fmla="*/ 51 w 151"/>
                <a:gd name="T11" fmla="*/ 151 h 151"/>
                <a:gd name="T12" fmla="*/ 0 w 151"/>
                <a:gd name="T13" fmla="*/ 107 h 151"/>
                <a:gd name="T14" fmla="*/ 65 w 151"/>
                <a:gd name="T15" fmla="*/ 59 h 151"/>
                <a:gd name="T16" fmla="*/ 105 w 151"/>
                <a:gd name="T17" fmla="*/ 63 h 151"/>
                <a:gd name="T18" fmla="*/ 105 w 151"/>
                <a:gd name="T19" fmla="*/ 58 h 151"/>
                <a:gd name="T20" fmla="*/ 64 w 151"/>
                <a:gd name="T21" fmla="*/ 22 h 151"/>
                <a:gd name="T22" fmla="*/ 11 w 151"/>
                <a:gd name="T23" fmla="*/ 33 h 151"/>
                <a:gd name="T24" fmla="*/ 11 w 151"/>
                <a:gd name="T25" fmla="*/ 10 h 151"/>
                <a:gd name="T26" fmla="*/ 66 w 151"/>
                <a:gd name="T27" fmla="*/ 0 h 151"/>
                <a:gd name="T28" fmla="*/ 129 w 151"/>
                <a:gd name="T29" fmla="*/ 61 h 151"/>
                <a:gd name="T30" fmla="*/ 129 w 151"/>
                <a:gd name="T31" fmla="*/ 118 h 151"/>
                <a:gd name="T32" fmla="*/ 140 w 151"/>
                <a:gd name="T33" fmla="*/ 129 h 151"/>
                <a:gd name="T34" fmla="*/ 56 w 151"/>
                <a:gd name="T35" fmla="*/ 131 h 151"/>
                <a:gd name="T36" fmla="*/ 105 w 151"/>
                <a:gd name="T37" fmla="*/ 110 h 151"/>
                <a:gd name="T38" fmla="*/ 105 w 151"/>
                <a:gd name="T39" fmla="*/ 83 h 151"/>
                <a:gd name="T40" fmla="*/ 68 w 151"/>
                <a:gd name="T41" fmla="*/ 79 h 151"/>
                <a:gd name="T42" fmla="*/ 25 w 151"/>
                <a:gd name="T43" fmla="*/ 106 h 151"/>
                <a:gd name="T44" fmla="*/ 56 w 151"/>
                <a:gd name="T45" fmla="*/ 131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51" h="151">
                  <a:moveTo>
                    <a:pt x="140" y="129"/>
                  </a:moveTo>
                  <a:cubicBezTo>
                    <a:pt x="144" y="129"/>
                    <a:pt x="148" y="128"/>
                    <a:pt x="151" y="127"/>
                  </a:cubicBezTo>
                  <a:cubicBezTo>
                    <a:pt x="151" y="146"/>
                    <a:pt x="151" y="146"/>
                    <a:pt x="151" y="146"/>
                  </a:cubicBezTo>
                  <a:cubicBezTo>
                    <a:pt x="145" y="148"/>
                    <a:pt x="139" y="149"/>
                    <a:pt x="133" y="149"/>
                  </a:cubicBezTo>
                  <a:cubicBezTo>
                    <a:pt x="121" y="149"/>
                    <a:pt x="111" y="145"/>
                    <a:pt x="107" y="132"/>
                  </a:cubicBezTo>
                  <a:cubicBezTo>
                    <a:pt x="92" y="144"/>
                    <a:pt x="74" y="151"/>
                    <a:pt x="51" y="151"/>
                  </a:cubicBezTo>
                  <a:cubicBezTo>
                    <a:pt x="25" y="151"/>
                    <a:pt x="0" y="138"/>
                    <a:pt x="0" y="107"/>
                  </a:cubicBezTo>
                  <a:cubicBezTo>
                    <a:pt x="0" y="70"/>
                    <a:pt x="34" y="59"/>
                    <a:pt x="65" y="59"/>
                  </a:cubicBezTo>
                  <a:cubicBezTo>
                    <a:pt x="78" y="59"/>
                    <a:pt x="93" y="61"/>
                    <a:pt x="105" y="63"/>
                  </a:cubicBezTo>
                  <a:cubicBezTo>
                    <a:pt x="105" y="58"/>
                    <a:pt x="105" y="58"/>
                    <a:pt x="105" y="58"/>
                  </a:cubicBezTo>
                  <a:cubicBezTo>
                    <a:pt x="105" y="37"/>
                    <a:pt x="90" y="22"/>
                    <a:pt x="64" y="22"/>
                  </a:cubicBezTo>
                  <a:cubicBezTo>
                    <a:pt x="42" y="22"/>
                    <a:pt x="24" y="28"/>
                    <a:pt x="11" y="33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23" y="6"/>
                    <a:pt x="43" y="0"/>
                    <a:pt x="66" y="0"/>
                  </a:cubicBezTo>
                  <a:cubicBezTo>
                    <a:pt x="105" y="0"/>
                    <a:pt x="129" y="21"/>
                    <a:pt x="129" y="61"/>
                  </a:cubicBezTo>
                  <a:cubicBezTo>
                    <a:pt x="129" y="118"/>
                    <a:pt x="129" y="118"/>
                    <a:pt x="129" y="118"/>
                  </a:cubicBezTo>
                  <a:cubicBezTo>
                    <a:pt x="129" y="126"/>
                    <a:pt x="134" y="129"/>
                    <a:pt x="140" y="129"/>
                  </a:cubicBezTo>
                  <a:close/>
                  <a:moveTo>
                    <a:pt x="56" y="131"/>
                  </a:moveTo>
                  <a:cubicBezTo>
                    <a:pt x="74" y="131"/>
                    <a:pt x="92" y="123"/>
                    <a:pt x="105" y="110"/>
                  </a:cubicBezTo>
                  <a:cubicBezTo>
                    <a:pt x="105" y="83"/>
                    <a:pt x="105" y="83"/>
                    <a:pt x="105" y="83"/>
                  </a:cubicBezTo>
                  <a:cubicBezTo>
                    <a:pt x="95" y="81"/>
                    <a:pt x="80" y="79"/>
                    <a:pt x="68" y="79"/>
                  </a:cubicBezTo>
                  <a:cubicBezTo>
                    <a:pt x="47" y="79"/>
                    <a:pt x="25" y="85"/>
                    <a:pt x="25" y="106"/>
                  </a:cubicBezTo>
                  <a:cubicBezTo>
                    <a:pt x="25" y="123"/>
                    <a:pt x="40" y="131"/>
                    <a:pt x="56" y="1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Muller Medium"/>
                <a:cs typeface="+mn-cs"/>
              </a:endParaRPr>
            </a:p>
          </p:txBody>
        </p:sp>
        <p:sp>
          <p:nvSpPr>
            <p:cNvPr id="22" name="Freeform 21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2284" y="373"/>
              <a:ext cx="18" cy="31"/>
            </a:xfrm>
            <a:custGeom>
              <a:avLst/>
              <a:gdLst>
                <a:gd name="T0" fmla="*/ 51 w 114"/>
                <a:gd name="T1" fmla="*/ 0 h 198"/>
                <a:gd name="T2" fmla="*/ 51 w 114"/>
                <a:gd name="T3" fmla="*/ 51 h 198"/>
                <a:gd name="T4" fmla="*/ 108 w 114"/>
                <a:gd name="T5" fmla="*/ 51 h 198"/>
                <a:gd name="T6" fmla="*/ 108 w 114"/>
                <a:gd name="T7" fmla="*/ 73 h 198"/>
                <a:gd name="T8" fmla="*/ 51 w 114"/>
                <a:gd name="T9" fmla="*/ 73 h 198"/>
                <a:gd name="T10" fmla="*/ 51 w 114"/>
                <a:gd name="T11" fmla="*/ 147 h 198"/>
                <a:gd name="T12" fmla="*/ 82 w 114"/>
                <a:gd name="T13" fmla="*/ 176 h 198"/>
                <a:gd name="T14" fmla="*/ 114 w 114"/>
                <a:gd name="T15" fmla="*/ 169 h 198"/>
                <a:gd name="T16" fmla="*/ 114 w 114"/>
                <a:gd name="T17" fmla="*/ 191 h 198"/>
                <a:gd name="T18" fmla="*/ 75 w 114"/>
                <a:gd name="T19" fmla="*/ 198 h 198"/>
                <a:gd name="T20" fmla="*/ 27 w 114"/>
                <a:gd name="T21" fmla="*/ 151 h 198"/>
                <a:gd name="T22" fmla="*/ 27 w 114"/>
                <a:gd name="T23" fmla="*/ 73 h 198"/>
                <a:gd name="T24" fmla="*/ 0 w 114"/>
                <a:gd name="T25" fmla="*/ 73 h 198"/>
                <a:gd name="T26" fmla="*/ 0 w 114"/>
                <a:gd name="T27" fmla="*/ 51 h 198"/>
                <a:gd name="T28" fmla="*/ 27 w 114"/>
                <a:gd name="T29" fmla="*/ 51 h 198"/>
                <a:gd name="T30" fmla="*/ 27 w 114"/>
                <a:gd name="T31" fmla="*/ 6 h 198"/>
                <a:gd name="T32" fmla="*/ 51 w 114"/>
                <a:gd name="T33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4" h="198">
                  <a:moveTo>
                    <a:pt x="51" y="0"/>
                  </a:moveTo>
                  <a:cubicBezTo>
                    <a:pt x="51" y="51"/>
                    <a:pt x="51" y="51"/>
                    <a:pt x="51" y="51"/>
                  </a:cubicBezTo>
                  <a:cubicBezTo>
                    <a:pt x="108" y="51"/>
                    <a:pt x="108" y="51"/>
                    <a:pt x="108" y="51"/>
                  </a:cubicBezTo>
                  <a:cubicBezTo>
                    <a:pt x="108" y="73"/>
                    <a:pt x="108" y="73"/>
                    <a:pt x="108" y="73"/>
                  </a:cubicBezTo>
                  <a:cubicBezTo>
                    <a:pt x="51" y="73"/>
                    <a:pt x="51" y="73"/>
                    <a:pt x="51" y="73"/>
                  </a:cubicBezTo>
                  <a:cubicBezTo>
                    <a:pt x="51" y="147"/>
                    <a:pt x="51" y="147"/>
                    <a:pt x="51" y="147"/>
                  </a:cubicBezTo>
                  <a:cubicBezTo>
                    <a:pt x="51" y="169"/>
                    <a:pt x="61" y="176"/>
                    <a:pt x="82" y="176"/>
                  </a:cubicBezTo>
                  <a:cubicBezTo>
                    <a:pt x="93" y="176"/>
                    <a:pt x="104" y="173"/>
                    <a:pt x="114" y="169"/>
                  </a:cubicBezTo>
                  <a:cubicBezTo>
                    <a:pt x="114" y="191"/>
                    <a:pt x="114" y="191"/>
                    <a:pt x="114" y="191"/>
                  </a:cubicBezTo>
                  <a:cubicBezTo>
                    <a:pt x="103" y="195"/>
                    <a:pt x="89" y="198"/>
                    <a:pt x="75" y="198"/>
                  </a:cubicBezTo>
                  <a:cubicBezTo>
                    <a:pt x="47" y="198"/>
                    <a:pt x="27" y="183"/>
                    <a:pt x="27" y="151"/>
                  </a:cubicBezTo>
                  <a:cubicBezTo>
                    <a:pt x="27" y="73"/>
                    <a:pt x="27" y="73"/>
                    <a:pt x="27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27" y="51"/>
                    <a:pt x="27" y="51"/>
                    <a:pt x="27" y="51"/>
                  </a:cubicBezTo>
                  <a:cubicBezTo>
                    <a:pt x="27" y="6"/>
                    <a:pt x="27" y="6"/>
                    <a:pt x="27" y="6"/>
                  </a:cubicBezTo>
                  <a:lnTo>
                    <a:pt x="5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Muller Medium"/>
                <a:cs typeface="+mn-cs"/>
              </a:endParaRPr>
            </a:p>
          </p:txBody>
        </p:sp>
        <p:sp>
          <p:nvSpPr>
            <p:cNvPr id="23" name="Freeform 22">
              <a:extLst>
                <a:ext uri="{FF2B5EF4-FFF2-40B4-BE49-F238E27FC236}"/>
              </a:extLst>
            </p:cNvPr>
            <p:cNvSpPr>
              <a:spLocks noEditPoints="1"/>
            </p:cNvSpPr>
            <p:nvPr/>
          </p:nvSpPr>
          <p:spPr bwMode="auto">
            <a:xfrm>
              <a:off x="2311" y="371"/>
              <a:ext cx="5" cy="33"/>
            </a:xfrm>
            <a:custGeom>
              <a:avLst/>
              <a:gdLst>
                <a:gd name="T0" fmla="*/ 16 w 31"/>
                <a:gd name="T1" fmla="*/ 31 h 206"/>
                <a:gd name="T2" fmla="*/ 0 w 31"/>
                <a:gd name="T3" fmla="*/ 16 h 206"/>
                <a:gd name="T4" fmla="*/ 16 w 31"/>
                <a:gd name="T5" fmla="*/ 0 h 206"/>
                <a:gd name="T6" fmla="*/ 31 w 31"/>
                <a:gd name="T7" fmla="*/ 16 h 206"/>
                <a:gd name="T8" fmla="*/ 16 w 31"/>
                <a:gd name="T9" fmla="*/ 31 h 206"/>
                <a:gd name="T10" fmla="*/ 4 w 31"/>
                <a:gd name="T11" fmla="*/ 206 h 206"/>
                <a:gd name="T12" fmla="*/ 4 w 31"/>
                <a:gd name="T13" fmla="*/ 62 h 206"/>
                <a:gd name="T14" fmla="*/ 28 w 31"/>
                <a:gd name="T15" fmla="*/ 62 h 206"/>
                <a:gd name="T16" fmla="*/ 28 w 31"/>
                <a:gd name="T17" fmla="*/ 206 h 206"/>
                <a:gd name="T18" fmla="*/ 4 w 31"/>
                <a:gd name="T19" fmla="*/ 206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" h="206">
                  <a:moveTo>
                    <a:pt x="16" y="31"/>
                  </a:moveTo>
                  <a:cubicBezTo>
                    <a:pt x="7" y="31"/>
                    <a:pt x="0" y="26"/>
                    <a:pt x="0" y="16"/>
                  </a:cubicBezTo>
                  <a:cubicBezTo>
                    <a:pt x="0" y="6"/>
                    <a:pt x="7" y="0"/>
                    <a:pt x="16" y="0"/>
                  </a:cubicBezTo>
                  <a:cubicBezTo>
                    <a:pt x="24" y="0"/>
                    <a:pt x="31" y="6"/>
                    <a:pt x="31" y="16"/>
                  </a:cubicBezTo>
                  <a:cubicBezTo>
                    <a:pt x="31" y="26"/>
                    <a:pt x="24" y="31"/>
                    <a:pt x="16" y="31"/>
                  </a:cubicBezTo>
                  <a:close/>
                  <a:moveTo>
                    <a:pt x="4" y="206"/>
                  </a:moveTo>
                  <a:cubicBezTo>
                    <a:pt x="4" y="62"/>
                    <a:pt x="4" y="62"/>
                    <a:pt x="4" y="62"/>
                  </a:cubicBezTo>
                  <a:cubicBezTo>
                    <a:pt x="28" y="62"/>
                    <a:pt x="28" y="62"/>
                    <a:pt x="28" y="62"/>
                  </a:cubicBezTo>
                  <a:cubicBezTo>
                    <a:pt x="28" y="206"/>
                    <a:pt x="28" y="206"/>
                    <a:pt x="28" y="206"/>
                  </a:cubicBezTo>
                  <a:lnTo>
                    <a:pt x="4" y="20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Muller Medium"/>
                <a:cs typeface="+mn-cs"/>
              </a:endParaRPr>
            </a:p>
          </p:txBody>
        </p:sp>
        <p:sp>
          <p:nvSpPr>
            <p:cNvPr id="24" name="Freeform 23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2325" y="381"/>
              <a:ext cx="24" cy="23"/>
            </a:xfrm>
            <a:custGeom>
              <a:avLst/>
              <a:gdLst>
                <a:gd name="T0" fmla="*/ 24 w 24"/>
                <a:gd name="T1" fmla="*/ 0 h 23"/>
                <a:gd name="T2" fmla="*/ 14 w 24"/>
                <a:gd name="T3" fmla="*/ 23 h 23"/>
                <a:gd name="T4" fmla="*/ 10 w 24"/>
                <a:gd name="T5" fmla="*/ 23 h 23"/>
                <a:gd name="T6" fmla="*/ 0 w 24"/>
                <a:gd name="T7" fmla="*/ 0 h 23"/>
                <a:gd name="T8" fmla="*/ 4 w 24"/>
                <a:gd name="T9" fmla="*/ 0 h 23"/>
                <a:gd name="T10" fmla="*/ 12 w 24"/>
                <a:gd name="T11" fmla="*/ 18 h 23"/>
                <a:gd name="T12" fmla="*/ 20 w 24"/>
                <a:gd name="T13" fmla="*/ 0 h 23"/>
                <a:gd name="T14" fmla="*/ 24 w 24"/>
                <a:gd name="T1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23">
                  <a:moveTo>
                    <a:pt x="24" y="0"/>
                  </a:moveTo>
                  <a:lnTo>
                    <a:pt x="14" y="23"/>
                  </a:lnTo>
                  <a:lnTo>
                    <a:pt x="10" y="23"/>
                  </a:lnTo>
                  <a:lnTo>
                    <a:pt x="0" y="0"/>
                  </a:lnTo>
                  <a:lnTo>
                    <a:pt x="4" y="0"/>
                  </a:lnTo>
                  <a:lnTo>
                    <a:pt x="12" y="18"/>
                  </a:lnTo>
                  <a:lnTo>
                    <a:pt x="20" y="0"/>
                  </a:lnTo>
                  <a:lnTo>
                    <a:pt x="2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Muller Medium"/>
                <a:cs typeface="+mn-cs"/>
              </a:endParaRPr>
            </a:p>
          </p:txBody>
        </p:sp>
        <p:sp>
          <p:nvSpPr>
            <p:cNvPr id="25" name="Freeform 24">
              <a:extLst>
                <a:ext uri="{FF2B5EF4-FFF2-40B4-BE49-F238E27FC236}"/>
              </a:extLst>
            </p:cNvPr>
            <p:cNvSpPr>
              <a:spLocks noEditPoints="1"/>
            </p:cNvSpPr>
            <p:nvPr/>
          </p:nvSpPr>
          <p:spPr bwMode="auto">
            <a:xfrm>
              <a:off x="2356" y="380"/>
              <a:ext cx="24" cy="24"/>
            </a:xfrm>
            <a:custGeom>
              <a:avLst/>
              <a:gdLst>
                <a:gd name="T0" fmla="*/ 72 w 148"/>
                <a:gd name="T1" fmla="*/ 0 h 151"/>
                <a:gd name="T2" fmla="*/ 139 w 148"/>
                <a:gd name="T3" fmla="*/ 86 h 151"/>
                <a:gd name="T4" fmla="*/ 24 w 148"/>
                <a:gd name="T5" fmla="*/ 86 h 151"/>
                <a:gd name="T6" fmla="*/ 84 w 148"/>
                <a:gd name="T7" fmla="*/ 129 h 151"/>
                <a:gd name="T8" fmla="*/ 131 w 148"/>
                <a:gd name="T9" fmla="*/ 117 h 151"/>
                <a:gd name="T10" fmla="*/ 131 w 148"/>
                <a:gd name="T11" fmla="*/ 141 h 151"/>
                <a:gd name="T12" fmla="*/ 80 w 148"/>
                <a:gd name="T13" fmla="*/ 151 h 151"/>
                <a:gd name="T14" fmla="*/ 0 w 148"/>
                <a:gd name="T15" fmla="*/ 76 h 151"/>
                <a:gd name="T16" fmla="*/ 72 w 148"/>
                <a:gd name="T17" fmla="*/ 0 h 151"/>
                <a:gd name="T18" fmla="*/ 74 w 148"/>
                <a:gd name="T19" fmla="*/ 22 h 151"/>
                <a:gd name="T20" fmla="*/ 24 w 148"/>
                <a:gd name="T21" fmla="*/ 65 h 151"/>
                <a:gd name="T22" fmla="*/ 118 w 148"/>
                <a:gd name="T23" fmla="*/ 65 h 151"/>
                <a:gd name="T24" fmla="*/ 74 w 148"/>
                <a:gd name="T25" fmla="*/ 22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8" h="151">
                  <a:moveTo>
                    <a:pt x="72" y="0"/>
                  </a:moveTo>
                  <a:cubicBezTo>
                    <a:pt x="128" y="0"/>
                    <a:pt x="148" y="45"/>
                    <a:pt x="139" y="86"/>
                  </a:cubicBezTo>
                  <a:cubicBezTo>
                    <a:pt x="24" y="86"/>
                    <a:pt x="24" y="86"/>
                    <a:pt x="24" y="86"/>
                  </a:cubicBezTo>
                  <a:cubicBezTo>
                    <a:pt x="27" y="116"/>
                    <a:pt x="55" y="129"/>
                    <a:pt x="84" y="129"/>
                  </a:cubicBezTo>
                  <a:cubicBezTo>
                    <a:pt x="102" y="129"/>
                    <a:pt x="119" y="124"/>
                    <a:pt x="131" y="117"/>
                  </a:cubicBezTo>
                  <a:cubicBezTo>
                    <a:pt x="131" y="141"/>
                    <a:pt x="131" y="141"/>
                    <a:pt x="131" y="141"/>
                  </a:cubicBezTo>
                  <a:cubicBezTo>
                    <a:pt x="118" y="148"/>
                    <a:pt x="99" y="151"/>
                    <a:pt x="80" y="151"/>
                  </a:cubicBezTo>
                  <a:cubicBezTo>
                    <a:pt x="38" y="151"/>
                    <a:pt x="0" y="127"/>
                    <a:pt x="0" y="76"/>
                  </a:cubicBezTo>
                  <a:cubicBezTo>
                    <a:pt x="0" y="25"/>
                    <a:pt x="38" y="0"/>
                    <a:pt x="72" y="0"/>
                  </a:cubicBezTo>
                  <a:close/>
                  <a:moveTo>
                    <a:pt x="74" y="22"/>
                  </a:moveTo>
                  <a:cubicBezTo>
                    <a:pt x="49" y="22"/>
                    <a:pt x="26" y="37"/>
                    <a:pt x="24" y="65"/>
                  </a:cubicBezTo>
                  <a:cubicBezTo>
                    <a:pt x="118" y="65"/>
                    <a:pt x="118" y="65"/>
                    <a:pt x="118" y="65"/>
                  </a:cubicBezTo>
                  <a:cubicBezTo>
                    <a:pt x="120" y="50"/>
                    <a:pt x="110" y="22"/>
                    <a:pt x="74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Muller Medium"/>
                <a:cs typeface="+mn-cs"/>
              </a:endParaRPr>
            </a:p>
          </p:txBody>
        </p:sp>
        <p:sp>
          <p:nvSpPr>
            <p:cNvPr id="26" name="Freeform 25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2405" y="380"/>
              <a:ext cx="18" cy="24"/>
            </a:xfrm>
            <a:custGeom>
              <a:avLst/>
              <a:gdLst>
                <a:gd name="T0" fmla="*/ 55 w 116"/>
                <a:gd name="T1" fmla="*/ 0 h 151"/>
                <a:gd name="T2" fmla="*/ 106 w 116"/>
                <a:gd name="T3" fmla="*/ 12 h 151"/>
                <a:gd name="T4" fmla="*/ 106 w 116"/>
                <a:gd name="T5" fmla="*/ 35 h 151"/>
                <a:gd name="T6" fmla="*/ 56 w 116"/>
                <a:gd name="T7" fmla="*/ 22 h 151"/>
                <a:gd name="T8" fmla="*/ 24 w 116"/>
                <a:gd name="T9" fmla="*/ 41 h 151"/>
                <a:gd name="T10" fmla="*/ 116 w 116"/>
                <a:gd name="T11" fmla="*/ 111 h 151"/>
                <a:gd name="T12" fmla="*/ 56 w 116"/>
                <a:gd name="T13" fmla="*/ 151 h 151"/>
                <a:gd name="T14" fmla="*/ 1 w 116"/>
                <a:gd name="T15" fmla="*/ 137 h 151"/>
                <a:gd name="T16" fmla="*/ 1 w 116"/>
                <a:gd name="T17" fmla="*/ 114 h 151"/>
                <a:gd name="T18" fmla="*/ 55 w 116"/>
                <a:gd name="T19" fmla="*/ 129 h 151"/>
                <a:gd name="T20" fmla="*/ 92 w 116"/>
                <a:gd name="T21" fmla="*/ 111 h 151"/>
                <a:gd name="T22" fmla="*/ 0 w 116"/>
                <a:gd name="T23" fmla="*/ 41 h 151"/>
                <a:gd name="T24" fmla="*/ 55 w 116"/>
                <a:gd name="T25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6" h="151">
                  <a:moveTo>
                    <a:pt x="55" y="0"/>
                  </a:moveTo>
                  <a:cubicBezTo>
                    <a:pt x="74" y="0"/>
                    <a:pt x="92" y="5"/>
                    <a:pt x="106" y="12"/>
                  </a:cubicBezTo>
                  <a:cubicBezTo>
                    <a:pt x="106" y="35"/>
                    <a:pt x="106" y="35"/>
                    <a:pt x="106" y="35"/>
                  </a:cubicBezTo>
                  <a:cubicBezTo>
                    <a:pt x="94" y="27"/>
                    <a:pt x="74" y="22"/>
                    <a:pt x="56" y="22"/>
                  </a:cubicBezTo>
                  <a:cubicBezTo>
                    <a:pt x="41" y="22"/>
                    <a:pt x="24" y="27"/>
                    <a:pt x="24" y="41"/>
                  </a:cubicBezTo>
                  <a:cubicBezTo>
                    <a:pt x="24" y="72"/>
                    <a:pt x="116" y="59"/>
                    <a:pt x="116" y="111"/>
                  </a:cubicBezTo>
                  <a:cubicBezTo>
                    <a:pt x="116" y="141"/>
                    <a:pt x="88" y="151"/>
                    <a:pt x="56" y="151"/>
                  </a:cubicBezTo>
                  <a:cubicBezTo>
                    <a:pt x="36" y="151"/>
                    <a:pt x="14" y="146"/>
                    <a:pt x="1" y="137"/>
                  </a:cubicBezTo>
                  <a:cubicBezTo>
                    <a:pt x="1" y="114"/>
                    <a:pt x="1" y="114"/>
                    <a:pt x="1" y="114"/>
                  </a:cubicBezTo>
                  <a:cubicBezTo>
                    <a:pt x="15" y="124"/>
                    <a:pt x="37" y="129"/>
                    <a:pt x="55" y="129"/>
                  </a:cubicBezTo>
                  <a:cubicBezTo>
                    <a:pt x="76" y="129"/>
                    <a:pt x="92" y="126"/>
                    <a:pt x="92" y="111"/>
                  </a:cubicBezTo>
                  <a:cubicBezTo>
                    <a:pt x="92" y="81"/>
                    <a:pt x="0" y="93"/>
                    <a:pt x="0" y="41"/>
                  </a:cubicBezTo>
                  <a:cubicBezTo>
                    <a:pt x="0" y="12"/>
                    <a:pt x="28" y="0"/>
                    <a:pt x="5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Muller Medium"/>
                <a:cs typeface="+mn-cs"/>
              </a:endParaRPr>
            </a:p>
          </p:txBody>
        </p:sp>
        <p:sp>
          <p:nvSpPr>
            <p:cNvPr id="27" name="Freeform 26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2432" y="380"/>
              <a:ext cx="19" cy="24"/>
            </a:xfrm>
            <a:custGeom>
              <a:avLst/>
              <a:gdLst>
                <a:gd name="T0" fmla="*/ 78 w 124"/>
                <a:gd name="T1" fmla="*/ 0 h 151"/>
                <a:gd name="T2" fmla="*/ 122 w 124"/>
                <a:gd name="T3" fmla="*/ 12 h 151"/>
                <a:gd name="T4" fmla="*/ 122 w 124"/>
                <a:gd name="T5" fmla="*/ 35 h 151"/>
                <a:gd name="T6" fmla="*/ 81 w 124"/>
                <a:gd name="T7" fmla="*/ 22 h 151"/>
                <a:gd name="T8" fmla="*/ 24 w 124"/>
                <a:gd name="T9" fmla="*/ 76 h 151"/>
                <a:gd name="T10" fmla="*/ 80 w 124"/>
                <a:gd name="T11" fmla="*/ 129 h 151"/>
                <a:gd name="T12" fmla="*/ 124 w 124"/>
                <a:gd name="T13" fmla="*/ 117 h 151"/>
                <a:gd name="T14" fmla="*/ 124 w 124"/>
                <a:gd name="T15" fmla="*/ 141 h 151"/>
                <a:gd name="T16" fmla="*/ 77 w 124"/>
                <a:gd name="T17" fmla="*/ 151 h 151"/>
                <a:gd name="T18" fmla="*/ 0 w 124"/>
                <a:gd name="T19" fmla="*/ 76 h 151"/>
                <a:gd name="T20" fmla="*/ 78 w 124"/>
                <a:gd name="T21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4" h="151">
                  <a:moveTo>
                    <a:pt x="78" y="0"/>
                  </a:moveTo>
                  <a:cubicBezTo>
                    <a:pt x="94" y="0"/>
                    <a:pt x="110" y="4"/>
                    <a:pt x="122" y="12"/>
                  </a:cubicBezTo>
                  <a:cubicBezTo>
                    <a:pt x="122" y="35"/>
                    <a:pt x="122" y="35"/>
                    <a:pt x="122" y="35"/>
                  </a:cubicBezTo>
                  <a:cubicBezTo>
                    <a:pt x="112" y="27"/>
                    <a:pt x="96" y="22"/>
                    <a:pt x="81" y="22"/>
                  </a:cubicBezTo>
                  <a:cubicBezTo>
                    <a:pt x="53" y="22"/>
                    <a:pt x="24" y="38"/>
                    <a:pt x="24" y="76"/>
                  </a:cubicBezTo>
                  <a:cubicBezTo>
                    <a:pt x="24" y="113"/>
                    <a:pt x="52" y="129"/>
                    <a:pt x="80" y="129"/>
                  </a:cubicBezTo>
                  <a:cubicBezTo>
                    <a:pt x="96" y="129"/>
                    <a:pt x="112" y="125"/>
                    <a:pt x="124" y="117"/>
                  </a:cubicBezTo>
                  <a:cubicBezTo>
                    <a:pt x="124" y="141"/>
                    <a:pt x="124" y="141"/>
                    <a:pt x="124" y="141"/>
                  </a:cubicBezTo>
                  <a:cubicBezTo>
                    <a:pt x="110" y="148"/>
                    <a:pt x="95" y="151"/>
                    <a:pt x="77" y="151"/>
                  </a:cubicBezTo>
                  <a:cubicBezTo>
                    <a:pt x="39" y="151"/>
                    <a:pt x="0" y="128"/>
                    <a:pt x="0" y="76"/>
                  </a:cubicBezTo>
                  <a:cubicBezTo>
                    <a:pt x="0" y="24"/>
                    <a:pt x="40" y="0"/>
                    <a:pt x="7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Muller Medium"/>
                <a:cs typeface="+mn-cs"/>
              </a:endParaRPr>
            </a:p>
          </p:txBody>
        </p:sp>
        <p:sp>
          <p:nvSpPr>
            <p:cNvPr id="28" name="Freeform 27">
              <a:extLst>
                <a:ext uri="{FF2B5EF4-FFF2-40B4-BE49-F238E27FC236}"/>
              </a:extLst>
            </p:cNvPr>
            <p:cNvSpPr>
              <a:spLocks noEditPoints="1"/>
            </p:cNvSpPr>
            <p:nvPr/>
          </p:nvSpPr>
          <p:spPr bwMode="auto">
            <a:xfrm>
              <a:off x="2462" y="371"/>
              <a:ext cx="5" cy="33"/>
            </a:xfrm>
            <a:custGeom>
              <a:avLst/>
              <a:gdLst>
                <a:gd name="T0" fmla="*/ 16 w 32"/>
                <a:gd name="T1" fmla="*/ 31 h 206"/>
                <a:gd name="T2" fmla="*/ 0 w 32"/>
                <a:gd name="T3" fmla="*/ 16 h 206"/>
                <a:gd name="T4" fmla="*/ 16 w 32"/>
                <a:gd name="T5" fmla="*/ 0 h 206"/>
                <a:gd name="T6" fmla="*/ 32 w 32"/>
                <a:gd name="T7" fmla="*/ 16 h 206"/>
                <a:gd name="T8" fmla="*/ 16 w 32"/>
                <a:gd name="T9" fmla="*/ 31 h 206"/>
                <a:gd name="T10" fmla="*/ 4 w 32"/>
                <a:gd name="T11" fmla="*/ 206 h 206"/>
                <a:gd name="T12" fmla="*/ 4 w 32"/>
                <a:gd name="T13" fmla="*/ 62 h 206"/>
                <a:gd name="T14" fmla="*/ 28 w 32"/>
                <a:gd name="T15" fmla="*/ 62 h 206"/>
                <a:gd name="T16" fmla="*/ 28 w 32"/>
                <a:gd name="T17" fmla="*/ 206 h 206"/>
                <a:gd name="T18" fmla="*/ 4 w 32"/>
                <a:gd name="T19" fmla="*/ 206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" h="206">
                  <a:moveTo>
                    <a:pt x="16" y="31"/>
                  </a:moveTo>
                  <a:cubicBezTo>
                    <a:pt x="8" y="31"/>
                    <a:pt x="0" y="26"/>
                    <a:pt x="0" y="16"/>
                  </a:cubicBezTo>
                  <a:cubicBezTo>
                    <a:pt x="0" y="6"/>
                    <a:pt x="8" y="0"/>
                    <a:pt x="16" y="0"/>
                  </a:cubicBezTo>
                  <a:cubicBezTo>
                    <a:pt x="24" y="0"/>
                    <a:pt x="32" y="6"/>
                    <a:pt x="32" y="16"/>
                  </a:cubicBezTo>
                  <a:cubicBezTo>
                    <a:pt x="32" y="26"/>
                    <a:pt x="24" y="31"/>
                    <a:pt x="16" y="31"/>
                  </a:cubicBezTo>
                  <a:close/>
                  <a:moveTo>
                    <a:pt x="4" y="206"/>
                  </a:moveTo>
                  <a:cubicBezTo>
                    <a:pt x="4" y="62"/>
                    <a:pt x="4" y="62"/>
                    <a:pt x="4" y="62"/>
                  </a:cubicBezTo>
                  <a:cubicBezTo>
                    <a:pt x="28" y="62"/>
                    <a:pt x="28" y="62"/>
                    <a:pt x="28" y="62"/>
                  </a:cubicBezTo>
                  <a:cubicBezTo>
                    <a:pt x="28" y="206"/>
                    <a:pt x="28" y="206"/>
                    <a:pt x="28" y="206"/>
                  </a:cubicBezTo>
                  <a:lnTo>
                    <a:pt x="4" y="20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Muller Medium"/>
                <a:cs typeface="+mn-cs"/>
              </a:endParaRPr>
            </a:p>
          </p:txBody>
        </p:sp>
        <p:sp>
          <p:nvSpPr>
            <p:cNvPr id="29" name="Freeform 28">
              <a:extLst>
                <a:ext uri="{FF2B5EF4-FFF2-40B4-BE49-F238E27FC236}"/>
              </a:extLst>
            </p:cNvPr>
            <p:cNvSpPr>
              <a:spLocks noEditPoints="1"/>
            </p:cNvSpPr>
            <p:nvPr/>
          </p:nvSpPr>
          <p:spPr bwMode="auto">
            <a:xfrm>
              <a:off x="2477" y="380"/>
              <a:ext cx="23" cy="24"/>
            </a:xfrm>
            <a:custGeom>
              <a:avLst/>
              <a:gdLst>
                <a:gd name="T0" fmla="*/ 71 w 147"/>
                <a:gd name="T1" fmla="*/ 0 h 151"/>
                <a:gd name="T2" fmla="*/ 138 w 147"/>
                <a:gd name="T3" fmla="*/ 86 h 151"/>
                <a:gd name="T4" fmla="*/ 24 w 147"/>
                <a:gd name="T5" fmla="*/ 86 h 151"/>
                <a:gd name="T6" fmla="*/ 83 w 147"/>
                <a:gd name="T7" fmla="*/ 129 h 151"/>
                <a:gd name="T8" fmla="*/ 130 w 147"/>
                <a:gd name="T9" fmla="*/ 117 h 151"/>
                <a:gd name="T10" fmla="*/ 130 w 147"/>
                <a:gd name="T11" fmla="*/ 141 h 151"/>
                <a:gd name="T12" fmla="*/ 79 w 147"/>
                <a:gd name="T13" fmla="*/ 151 h 151"/>
                <a:gd name="T14" fmla="*/ 0 w 147"/>
                <a:gd name="T15" fmla="*/ 76 h 151"/>
                <a:gd name="T16" fmla="*/ 71 w 147"/>
                <a:gd name="T17" fmla="*/ 0 h 151"/>
                <a:gd name="T18" fmla="*/ 73 w 147"/>
                <a:gd name="T19" fmla="*/ 22 h 151"/>
                <a:gd name="T20" fmla="*/ 24 w 147"/>
                <a:gd name="T21" fmla="*/ 65 h 151"/>
                <a:gd name="T22" fmla="*/ 117 w 147"/>
                <a:gd name="T23" fmla="*/ 65 h 151"/>
                <a:gd name="T24" fmla="*/ 73 w 147"/>
                <a:gd name="T25" fmla="*/ 22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151">
                  <a:moveTo>
                    <a:pt x="71" y="0"/>
                  </a:moveTo>
                  <a:cubicBezTo>
                    <a:pt x="127" y="0"/>
                    <a:pt x="147" y="45"/>
                    <a:pt x="138" y="86"/>
                  </a:cubicBezTo>
                  <a:cubicBezTo>
                    <a:pt x="24" y="86"/>
                    <a:pt x="24" y="86"/>
                    <a:pt x="24" y="86"/>
                  </a:cubicBezTo>
                  <a:cubicBezTo>
                    <a:pt x="27" y="116"/>
                    <a:pt x="54" y="129"/>
                    <a:pt x="83" y="129"/>
                  </a:cubicBezTo>
                  <a:cubicBezTo>
                    <a:pt x="101" y="129"/>
                    <a:pt x="118" y="124"/>
                    <a:pt x="130" y="117"/>
                  </a:cubicBezTo>
                  <a:cubicBezTo>
                    <a:pt x="130" y="141"/>
                    <a:pt x="130" y="141"/>
                    <a:pt x="130" y="141"/>
                  </a:cubicBezTo>
                  <a:cubicBezTo>
                    <a:pt x="117" y="148"/>
                    <a:pt x="98" y="151"/>
                    <a:pt x="79" y="151"/>
                  </a:cubicBezTo>
                  <a:cubicBezTo>
                    <a:pt x="37" y="151"/>
                    <a:pt x="0" y="127"/>
                    <a:pt x="0" y="76"/>
                  </a:cubicBezTo>
                  <a:cubicBezTo>
                    <a:pt x="0" y="25"/>
                    <a:pt x="37" y="0"/>
                    <a:pt x="71" y="0"/>
                  </a:cubicBezTo>
                  <a:close/>
                  <a:moveTo>
                    <a:pt x="73" y="22"/>
                  </a:moveTo>
                  <a:cubicBezTo>
                    <a:pt x="48" y="22"/>
                    <a:pt x="25" y="37"/>
                    <a:pt x="24" y="65"/>
                  </a:cubicBezTo>
                  <a:cubicBezTo>
                    <a:pt x="117" y="65"/>
                    <a:pt x="117" y="65"/>
                    <a:pt x="117" y="65"/>
                  </a:cubicBezTo>
                  <a:cubicBezTo>
                    <a:pt x="119" y="50"/>
                    <a:pt x="109" y="22"/>
                    <a:pt x="73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Muller Medium"/>
                <a:cs typeface="+mn-cs"/>
              </a:endParaRPr>
            </a:p>
          </p:txBody>
        </p:sp>
        <p:sp>
          <p:nvSpPr>
            <p:cNvPr id="30" name="Freeform 29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2510" y="380"/>
              <a:ext cx="21" cy="24"/>
            </a:xfrm>
            <a:custGeom>
              <a:avLst/>
              <a:gdLst>
                <a:gd name="T0" fmla="*/ 73 w 133"/>
                <a:gd name="T1" fmla="*/ 0 h 148"/>
                <a:gd name="T2" fmla="*/ 133 w 133"/>
                <a:gd name="T3" fmla="*/ 59 h 148"/>
                <a:gd name="T4" fmla="*/ 133 w 133"/>
                <a:gd name="T5" fmla="*/ 148 h 148"/>
                <a:gd name="T6" fmla="*/ 109 w 133"/>
                <a:gd name="T7" fmla="*/ 148 h 148"/>
                <a:gd name="T8" fmla="*/ 109 w 133"/>
                <a:gd name="T9" fmla="*/ 62 h 148"/>
                <a:gd name="T10" fmla="*/ 70 w 133"/>
                <a:gd name="T11" fmla="*/ 22 h 148"/>
                <a:gd name="T12" fmla="*/ 24 w 133"/>
                <a:gd name="T13" fmla="*/ 51 h 148"/>
                <a:gd name="T14" fmla="*/ 24 w 133"/>
                <a:gd name="T15" fmla="*/ 148 h 148"/>
                <a:gd name="T16" fmla="*/ 0 w 133"/>
                <a:gd name="T17" fmla="*/ 148 h 148"/>
                <a:gd name="T18" fmla="*/ 0 w 133"/>
                <a:gd name="T19" fmla="*/ 4 h 148"/>
                <a:gd name="T20" fmla="*/ 21 w 133"/>
                <a:gd name="T21" fmla="*/ 4 h 148"/>
                <a:gd name="T22" fmla="*/ 21 w 133"/>
                <a:gd name="T23" fmla="*/ 25 h 148"/>
                <a:gd name="T24" fmla="*/ 73 w 133"/>
                <a:gd name="T25" fmla="*/ 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3" h="148">
                  <a:moveTo>
                    <a:pt x="73" y="0"/>
                  </a:moveTo>
                  <a:cubicBezTo>
                    <a:pt x="108" y="0"/>
                    <a:pt x="133" y="24"/>
                    <a:pt x="133" y="59"/>
                  </a:cubicBezTo>
                  <a:cubicBezTo>
                    <a:pt x="133" y="148"/>
                    <a:pt x="133" y="148"/>
                    <a:pt x="133" y="148"/>
                  </a:cubicBezTo>
                  <a:cubicBezTo>
                    <a:pt x="109" y="148"/>
                    <a:pt x="109" y="148"/>
                    <a:pt x="109" y="148"/>
                  </a:cubicBezTo>
                  <a:cubicBezTo>
                    <a:pt x="109" y="62"/>
                    <a:pt x="109" y="62"/>
                    <a:pt x="109" y="62"/>
                  </a:cubicBezTo>
                  <a:cubicBezTo>
                    <a:pt x="109" y="35"/>
                    <a:pt x="93" y="22"/>
                    <a:pt x="70" y="22"/>
                  </a:cubicBezTo>
                  <a:cubicBezTo>
                    <a:pt x="49" y="22"/>
                    <a:pt x="33" y="37"/>
                    <a:pt x="24" y="51"/>
                  </a:cubicBezTo>
                  <a:cubicBezTo>
                    <a:pt x="24" y="148"/>
                    <a:pt x="24" y="148"/>
                    <a:pt x="24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31" y="12"/>
                    <a:pt x="50" y="0"/>
                    <a:pt x="7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Muller Medium"/>
                <a:cs typeface="+mn-cs"/>
              </a:endParaRPr>
            </a:p>
          </p:txBody>
        </p:sp>
        <p:sp>
          <p:nvSpPr>
            <p:cNvPr id="31" name="Freeform 30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2540" y="373"/>
              <a:ext cx="18" cy="31"/>
            </a:xfrm>
            <a:custGeom>
              <a:avLst/>
              <a:gdLst>
                <a:gd name="T0" fmla="*/ 51 w 113"/>
                <a:gd name="T1" fmla="*/ 0 h 198"/>
                <a:gd name="T2" fmla="*/ 51 w 113"/>
                <a:gd name="T3" fmla="*/ 51 h 198"/>
                <a:gd name="T4" fmla="*/ 108 w 113"/>
                <a:gd name="T5" fmla="*/ 51 h 198"/>
                <a:gd name="T6" fmla="*/ 108 w 113"/>
                <a:gd name="T7" fmla="*/ 73 h 198"/>
                <a:gd name="T8" fmla="*/ 51 w 113"/>
                <a:gd name="T9" fmla="*/ 73 h 198"/>
                <a:gd name="T10" fmla="*/ 51 w 113"/>
                <a:gd name="T11" fmla="*/ 147 h 198"/>
                <a:gd name="T12" fmla="*/ 82 w 113"/>
                <a:gd name="T13" fmla="*/ 176 h 198"/>
                <a:gd name="T14" fmla="*/ 113 w 113"/>
                <a:gd name="T15" fmla="*/ 169 h 198"/>
                <a:gd name="T16" fmla="*/ 113 w 113"/>
                <a:gd name="T17" fmla="*/ 191 h 198"/>
                <a:gd name="T18" fmla="*/ 75 w 113"/>
                <a:gd name="T19" fmla="*/ 198 h 198"/>
                <a:gd name="T20" fmla="*/ 27 w 113"/>
                <a:gd name="T21" fmla="*/ 151 h 198"/>
                <a:gd name="T22" fmla="*/ 27 w 113"/>
                <a:gd name="T23" fmla="*/ 73 h 198"/>
                <a:gd name="T24" fmla="*/ 0 w 113"/>
                <a:gd name="T25" fmla="*/ 73 h 198"/>
                <a:gd name="T26" fmla="*/ 0 w 113"/>
                <a:gd name="T27" fmla="*/ 51 h 198"/>
                <a:gd name="T28" fmla="*/ 27 w 113"/>
                <a:gd name="T29" fmla="*/ 51 h 198"/>
                <a:gd name="T30" fmla="*/ 27 w 113"/>
                <a:gd name="T31" fmla="*/ 6 h 198"/>
                <a:gd name="T32" fmla="*/ 51 w 113"/>
                <a:gd name="T33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3" h="198">
                  <a:moveTo>
                    <a:pt x="51" y="0"/>
                  </a:moveTo>
                  <a:cubicBezTo>
                    <a:pt x="51" y="51"/>
                    <a:pt x="51" y="51"/>
                    <a:pt x="51" y="51"/>
                  </a:cubicBezTo>
                  <a:cubicBezTo>
                    <a:pt x="108" y="51"/>
                    <a:pt x="108" y="51"/>
                    <a:pt x="108" y="51"/>
                  </a:cubicBezTo>
                  <a:cubicBezTo>
                    <a:pt x="108" y="73"/>
                    <a:pt x="108" y="73"/>
                    <a:pt x="108" y="73"/>
                  </a:cubicBezTo>
                  <a:cubicBezTo>
                    <a:pt x="51" y="73"/>
                    <a:pt x="51" y="73"/>
                    <a:pt x="51" y="73"/>
                  </a:cubicBezTo>
                  <a:cubicBezTo>
                    <a:pt x="51" y="147"/>
                    <a:pt x="51" y="147"/>
                    <a:pt x="51" y="147"/>
                  </a:cubicBezTo>
                  <a:cubicBezTo>
                    <a:pt x="51" y="169"/>
                    <a:pt x="61" y="176"/>
                    <a:pt x="82" y="176"/>
                  </a:cubicBezTo>
                  <a:cubicBezTo>
                    <a:pt x="93" y="176"/>
                    <a:pt x="104" y="173"/>
                    <a:pt x="113" y="169"/>
                  </a:cubicBezTo>
                  <a:cubicBezTo>
                    <a:pt x="113" y="191"/>
                    <a:pt x="113" y="191"/>
                    <a:pt x="113" y="191"/>
                  </a:cubicBezTo>
                  <a:cubicBezTo>
                    <a:pt x="103" y="195"/>
                    <a:pt x="89" y="198"/>
                    <a:pt x="75" y="198"/>
                  </a:cubicBezTo>
                  <a:cubicBezTo>
                    <a:pt x="47" y="198"/>
                    <a:pt x="27" y="183"/>
                    <a:pt x="27" y="151"/>
                  </a:cubicBezTo>
                  <a:cubicBezTo>
                    <a:pt x="27" y="73"/>
                    <a:pt x="27" y="73"/>
                    <a:pt x="27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27" y="51"/>
                    <a:pt x="27" y="51"/>
                    <a:pt x="27" y="51"/>
                  </a:cubicBezTo>
                  <a:cubicBezTo>
                    <a:pt x="27" y="6"/>
                    <a:pt x="27" y="6"/>
                    <a:pt x="27" y="6"/>
                  </a:cubicBezTo>
                  <a:lnTo>
                    <a:pt x="5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Muller Medium"/>
                <a:cs typeface="+mn-cs"/>
              </a:endParaRPr>
            </a:p>
          </p:txBody>
        </p:sp>
        <p:sp>
          <p:nvSpPr>
            <p:cNvPr id="32" name="Freeform 31">
              <a:extLst>
                <a:ext uri="{FF2B5EF4-FFF2-40B4-BE49-F238E27FC236}"/>
              </a:extLst>
            </p:cNvPr>
            <p:cNvSpPr>
              <a:spLocks noEditPoints="1"/>
            </p:cNvSpPr>
            <p:nvPr/>
          </p:nvSpPr>
          <p:spPr bwMode="auto">
            <a:xfrm>
              <a:off x="2567" y="371"/>
              <a:ext cx="5" cy="33"/>
            </a:xfrm>
            <a:custGeom>
              <a:avLst/>
              <a:gdLst>
                <a:gd name="T0" fmla="*/ 16 w 31"/>
                <a:gd name="T1" fmla="*/ 31 h 206"/>
                <a:gd name="T2" fmla="*/ 0 w 31"/>
                <a:gd name="T3" fmla="*/ 16 h 206"/>
                <a:gd name="T4" fmla="*/ 16 w 31"/>
                <a:gd name="T5" fmla="*/ 0 h 206"/>
                <a:gd name="T6" fmla="*/ 31 w 31"/>
                <a:gd name="T7" fmla="*/ 16 h 206"/>
                <a:gd name="T8" fmla="*/ 16 w 31"/>
                <a:gd name="T9" fmla="*/ 31 h 206"/>
                <a:gd name="T10" fmla="*/ 4 w 31"/>
                <a:gd name="T11" fmla="*/ 206 h 206"/>
                <a:gd name="T12" fmla="*/ 4 w 31"/>
                <a:gd name="T13" fmla="*/ 62 h 206"/>
                <a:gd name="T14" fmla="*/ 28 w 31"/>
                <a:gd name="T15" fmla="*/ 62 h 206"/>
                <a:gd name="T16" fmla="*/ 28 w 31"/>
                <a:gd name="T17" fmla="*/ 206 h 206"/>
                <a:gd name="T18" fmla="*/ 4 w 31"/>
                <a:gd name="T19" fmla="*/ 206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" h="206">
                  <a:moveTo>
                    <a:pt x="16" y="31"/>
                  </a:moveTo>
                  <a:cubicBezTo>
                    <a:pt x="7" y="31"/>
                    <a:pt x="0" y="26"/>
                    <a:pt x="0" y="16"/>
                  </a:cubicBezTo>
                  <a:cubicBezTo>
                    <a:pt x="0" y="6"/>
                    <a:pt x="7" y="0"/>
                    <a:pt x="16" y="0"/>
                  </a:cubicBezTo>
                  <a:cubicBezTo>
                    <a:pt x="24" y="0"/>
                    <a:pt x="31" y="6"/>
                    <a:pt x="31" y="16"/>
                  </a:cubicBezTo>
                  <a:cubicBezTo>
                    <a:pt x="31" y="26"/>
                    <a:pt x="24" y="31"/>
                    <a:pt x="16" y="31"/>
                  </a:cubicBezTo>
                  <a:close/>
                  <a:moveTo>
                    <a:pt x="4" y="206"/>
                  </a:moveTo>
                  <a:cubicBezTo>
                    <a:pt x="4" y="62"/>
                    <a:pt x="4" y="62"/>
                    <a:pt x="4" y="62"/>
                  </a:cubicBezTo>
                  <a:cubicBezTo>
                    <a:pt x="28" y="62"/>
                    <a:pt x="28" y="62"/>
                    <a:pt x="28" y="62"/>
                  </a:cubicBezTo>
                  <a:cubicBezTo>
                    <a:pt x="28" y="206"/>
                    <a:pt x="28" y="206"/>
                    <a:pt x="28" y="206"/>
                  </a:cubicBezTo>
                  <a:lnTo>
                    <a:pt x="4" y="20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Muller Medium"/>
                <a:cs typeface="+mn-cs"/>
              </a:endParaRPr>
            </a:p>
          </p:txBody>
        </p:sp>
        <p:sp>
          <p:nvSpPr>
            <p:cNvPr id="33" name="Freeform 32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2582" y="380"/>
              <a:ext cx="19" cy="24"/>
            </a:xfrm>
            <a:custGeom>
              <a:avLst/>
              <a:gdLst>
                <a:gd name="T0" fmla="*/ 55 w 116"/>
                <a:gd name="T1" fmla="*/ 0 h 151"/>
                <a:gd name="T2" fmla="*/ 106 w 116"/>
                <a:gd name="T3" fmla="*/ 12 h 151"/>
                <a:gd name="T4" fmla="*/ 106 w 116"/>
                <a:gd name="T5" fmla="*/ 35 h 151"/>
                <a:gd name="T6" fmla="*/ 56 w 116"/>
                <a:gd name="T7" fmla="*/ 22 h 151"/>
                <a:gd name="T8" fmla="*/ 24 w 116"/>
                <a:gd name="T9" fmla="*/ 41 h 151"/>
                <a:gd name="T10" fmla="*/ 116 w 116"/>
                <a:gd name="T11" fmla="*/ 111 h 151"/>
                <a:gd name="T12" fmla="*/ 56 w 116"/>
                <a:gd name="T13" fmla="*/ 151 h 151"/>
                <a:gd name="T14" fmla="*/ 0 w 116"/>
                <a:gd name="T15" fmla="*/ 137 h 151"/>
                <a:gd name="T16" fmla="*/ 0 w 116"/>
                <a:gd name="T17" fmla="*/ 114 h 151"/>
                <a:gd name="T18" fmla="*/ 55 w 116"/>
                <a:gd name="T19" fmla="*/ 129 h 151"/>
                <a:gd name="T20" fmla="*/ 92 w 116"/>
                <a:gd name="T21" fmla="*/ 111 h 151"/>
                <a:gd name="T22" fmla="*/ 0 w 116"/>
                <a:gd name="T23" fmla="*/ 41 h 151"/>
                <a:gd name="T24" fmla="*/ 55 w 116"/>
                <a:gd name="T25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6" h="151">
                  <a:moveTo>
                    <a:pt x="55" y="0"/>
                  </a:moveTo>
                  <a:cubicBezTo>
                    <a:pt x="74" y="0"/>
                    <a:pt x="92" y="5"/>
                    <a:pt x="106" y="12"/>
                  </a:cubicBezTo>
                  <a:cubicBezTo>
                    <a:pt x="106" y="35"/>
                    <a:pt x="106" y="35"/>
                    <a:pt x="106" y="35"/>
                  </a:cubicBezTo>
                  <a:cubicBezTo>
                    <a:pt x="94" y="27"/>
                    <a:pt x="74" y="22"/>
                    <a:pt x="56" y="22"/>
                  </a:cubicBezTo>
                  <a:cubicBezTo>
                    <a:pt x="41" y="22"/>
                    <a:pt x="24" y="27"/>
                    <a:pt x="24" y="41"/>
                  </a:cubicBezTo>
                  <a:cubicBezTo>
                    <a:pt x="24" y="72"/>
                    <a:pt x="116" y="59"/>
                    <a:pt x="116" y="111"/>
                  </a:cubicBezTo>
                  <a:cubicBezTo>
                    <a:pt x="116" y="141"/>
                    <a:pt x="87" y="151"/>
                    <a:pt x="56" y="151"/>
                  </a:cubicBezTo>
                  <a:cubicBezTo>
                    <a:pt x="36" y="151"/>
                    <a:pt x="14" y="146"/>
                    <a:pt x="0" y="137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15" y="124"/>
                    <a:pt x="37" y="129"/>
                    <a:pt x="55" y="129"/>
                  </a:cubicBezTo>
                  <a:cubicBezTo>
                    <a:pt x="75" y="129"/>
                    <a:pt x="92" y="126"/>
                    <a:pt x="92" y="111"/>
                  </a:cubicBezTo>
                  <a:cubicBezTo>
                    <a:pt x="92" y="81"/>
                    <a:pt x="0" y="93"/>
                    <a:pt x="0" y="41"/>
                  </a:cubicBezTo>
                  <a:cubicBezTo>
                    <a:pt x="0" y="12"/>
                    <a:pt x="28" y="0"/>
                    <a:pt x="5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Muller Medium"/>
                <a:cs typeface="+mn-cs"/>
              </a:endParaRPr>
            </a:p>
          </p:txBody>
        </p:sp>
        <p:sp>
          <p:nvSpPr>
            <p:cNvPr id="34" name="Freeform 33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2608" y="373"/>
              <a:ext cx="18" cy="31"/>
            </a:xfrm>
            <a:custGeom>
              <a:avLst/>
              <a:gdLst>
                <a:gd name="T0" fmla="*/ 51 w 114"/>
                <a:gd name="T1" fmla="*/ 0 h 198"/>
                <a:gd name="T2" fmla="*/ 51 w 114"/>
                <a:gd name="T3" fmla="*/ 51 h 198"/>
                <a:gd name="T4" fmla="*/ 109 w 114"/>
                <a:gd name="T5" fmla="*/ 51 h 198"/>
                <a:gd name="T6" fmla="*/ 109 w 114"/>
                <a:gd name="T7" fmla="*/ 73 h 198"/>
                <a:gd name="T8" fmla="*/ 51 w 114"/>
                <a:gd name="T9" fmla="*/ 73 h 198"/>
                <a:gd name="T10" fmla="*/ 51 w 114"/>
                <a:gd name="T11" fmla="*/ 147 h 198"/>
                <a:gd name="T12" fmla="*/ 82 w 114"/>
                <a:gd name="T13" fmla="*/ 176 h 198"/>
                <a:gd name="T14" fmla="*/ 114 w 114"/>
                <a:gd name="T15" fmla="*/ 169 h 198"/>
                <a:gd name="T16" fmla="*/ 114 w 114"/>
                <a:gd name="T17" fmla="*/ 191 h 198"/>
                <a:gd name="T18" fmla="*/ 75 w 114"/>
                <a:gd name="T19" fmla="*/ 198 h 198"/>
                <a:gd name="T20" fmla="*/ 27 w 114"/>
                <a:gd name="T21" fmla="*/ 151 h 198"/>
                <a:gd name="T22" fmla="*/ 27 w 114"/>
                <a:gd name="T23" fmla="*/ 73 h 198"/>
                <a:gd name="T24" fmla="*/ 0 w 114"/>
                <a:gd name="T25" fmla="*/ 73 h 198"/>
                <a:gd name="T26" fmla="*/ 0 w 114"/>
                <a:gd name="T27" fmla="*/ 51 h 198"/>
                <a:gd name="T28" fmla="*/ 27 w 114"/>
                <a:gd name="T29" fmla="*/ 51 h 198"/>
                <a:gd name="T30" fmla="*/ 27 w 114"/>
                <a:gd name="T31" fmla="*/ 6 h 198"/>
                <a:gd name="T32" fmla="*/ 51 w 114"/>
                <a:gd name="T33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4" h="198">
                  <a:moveTo>
                    <a:pt x="51" y="0"/>
                  </a:moveTo>
                  <a:cubicBezTo>
                    <a:pt x="51" y="51"/>
                    <a:pt x="51" y="51"/>
                    <a:pt x="51" y="51"/>
                  </a:cubicBezTo>
                  <a:cubicBezTo>
                    <a:pt x="109" y="51"/>
                    <a:pt x="109" y="51"/>
                    <a:pt x="109" y="51"/>
                  </a:cubicBezTo>
                  <a:cubicBezTo>
                    <a:pt x="109" y="73"/>
                    <a:pt x="109" y="73"/>
                    <a:pt x="109" y="73"/>
                  </a:cubicBezTo>
                  <a:cubicBezTo>
                    <a:pt x="51" y="73"/>
                    <a:pt x="51" y="73"/>
                    <a:pt x="51" y="73"/>
                  </a:cubicBezTo>
                  <a:cubicBezTo>
                    <a:pt x="51" y="147"/>
                    <a:pt x="51" y="147"/>
                    <a:pt x="51" y="147"/>
                  </a:cubicBezTo>
                  <a:cubicBezTo>
                    <a:pt x="51" y="169"/>
                    <a:pt x="61" y="176"/>
                    <a:pt x="82" y="176"/>
                  </a:cubicBezTo>
                  <a:cubicBezTo>
                    <a:pt x="93" y="176"/>
                    <a:pt x="104" y="173"/>
                    <a:pt x="114" y="169"/>
                  </a:cubicBezTo>
                  <a:cubicBezTo>
                    <a:pt x="114" y="191"/>
                    <a:pt x="114" y="191"/>
                    <a:pt x="114" y="191"/>
                  </a:cubicBezTo>
                  <a:cubicBezTo>
                    <a:pt x="103" y="195"/>
                    <a:pt x="89" y="198"/>
                    <a:pt x="75" y="198"/>
                  </a:cubicBezTo>
                  <a:cubicBezTo>
                    <a:pt x="47" y="198"/>
                    <a:pt x="27" y="183"/>
                    <a:pt x="27" y="151"/>
                  </a:cubicBezTo>
                  <a:cubicBezTo>
                    <a:pt x="27" y="73"/>
                    <a:pt x="27" y="73"/>
                    <a:pt x="27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27" y="51"/>
                    <a:pt x="27" y="51"/>
                    <a:pt x="27" y="51"/>
                  </a:cubicBezTo>
                  <a:cubicBezTo>
                    <a:pt x="27" y="6"/>
                    <a:pt x="27" y="6"/>
                    <a:pt x="27" y="6"/>
                  </a:cubicBezTo>
                  <a:lnTo>
                    <a:pt x="5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Muller Medium"/>
                <a:cs typeface="+mn-cs"/>
              </a:endParaRPr>
            </a:p>
          </p:txBody>
        </p:sp>
        <p:sp>
          <p:nvSpPr>
            <p:cNvPr id="35" name="Freeform 34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2634" y="380"/>
              <a:ext cx="19" cy="24"/>
            </a:xfrm>
            <a:custGeom>
              <a:avLst/>
              <a:gdLst>
                <a:gd name="T0" fmla="*/ 55 w 116"/>
                <a:gd name="T1" fmla="*/ 0 h 151"/>
                <a:gd name="T2" fmla="*/ 106 w 116"/>
                <a:gd name="T3" fmla="*/ 12 h 151"/>
                <a:gd name="T4" fmla="*/ 106 w 116"/>
                <a:gd name="T5" fmla="*/ 35 h 151"/>
                <a:gd name="T6" fmla="*/ 56 w 116"/>
                <a:gd name="T7" fmla="*/ 22 h 151"/>
                <a:gd name="T8" fmla="*/ 24 w 116"/>
                <a:gd name="T9" fmla="*/ 41 h 151"/>
                <a:gd name="T10" fmla="*/ 116 w 116"/>
                <a:gd name="T11" fmla="*/ 111 h 151"/>
                <a:gd name="T12" fmla="*/ 56 w 116"/>
                <a:gd name="T13" fmla="*/ 151 h 151"/>
                <a:gd name="T14" fmla="*/ 0 w 116"/>
                <a:gd name="T15" fmla="*/ 137 h 151"/>
                <a:gd name="T16" fmla="*/ 0 w 116"/>
                <a:gd name="T17" fmla="*/ 114 h 151"/>
                <a:gd name="T18" fmla="*/ 55 w 116"/>
                <a:gd name="T19" fmla="*/ 129 h 151"/>
                <a:gd name="T20" fmla="*/ 92 w 116"/>
                <a:gd name="T21" fmla="*/ 111 h 151"/>
                <a:gd name="T22" fmla="*/ 0 w 116"/>
                <a:gd name="T23" fmla="*/ 41 h 151"/>
                <a:gd name="T24" fmla="*/ 55 w 116"/>
                <a:gd name="T25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6" h="151">
                  <a:moveTo>
                    <a:pt x="55" y="0"/>
                  </a:moveTo>
                  <a:cubicBezTo>
                    <a:pt x="74" y="0"/>
                    <a:pt x="92" y="5"/>
                    <a:pt x="106" y="12"/>
                  </a:cubicBezTo>
                  <a:cubicBezTo>
                    <a:pt x="106" y="35"/>
                    <a:pt x="106" y="35"/>
                    <a:pt x="106" y="35"/>
                  </a:cubicBezTo>
                  <a:cubicBezTo>
                    <a:pt x="94" y="27"/>
                    <a:pt x="74" y="22"/>
                    <a:pt x="56" y="22"/>
                  </a:cubicBezTo>
                  <a:cubicBezTo>
                    <a:pt x="41" y="22"/>
                    <a:pt x="24" y="27"/>
                    <a:pt x="24" y="41"/>
                  </a:cubicBezTo>
                  <a:cubicBezTo>
                    <a:pt x="24" y="72"/>
                    <a:pt x="116" y="59"/>
                    <a:pt x="116" y="111"/>
                  </a:cubicBezTo>
                  <a:cubicBezTo>
                    <a:pt x="116" y="141"/>
                    <a:pt x="87" y="151"/>
                    <a:pt x="56" y="151"/>
                  </a:cubicBezTo>
                  <a:cubicBezTo>
                    <a:pt x="36" y="151"/>
                    <a:pt x="14" y="146"/>
                    <a:pt x="0" y="137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15" y="124"/>
                    <a:pt x="37" y="129"/>
                    <a:pt x="55" y="129"/>
                  </a:cubicBezTo>
                  <a:cubicBezTo>
                    <a:pt x="75" y="129"/>
                    <a:pt x="92" y="126"/>
                    <a:pt x="92" y="111"/>
                  </a:cubicBezTo>
                  <a:cubicBezTo>
                    <a:pt x="92" y="81"/>
                    <a:pt x="0" y="93"/>
                    <a:pt x="0" y="41"/>
                  </a:cubicBezTo>
                  <a:cubicBezTo>
                    <a:pt x="0" y="12"/>
                    <a:pt x="28" y="0"/>
                    <a:pt x="5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Muller Medium"/>
                <a:cs typeface="+mn-cs"/>
              </a:endParaRPr>
            </a:p>
          </p:txBody>
        </p:sp>
        <p:sp>
          <p:nvSpPr>
            <p:cNvPr id="36" name="Freeform 35">
              <a:extLst>
                <a:ext uri="{FF2B5EF4-FFF2-40B4-BE49-F238E27FC236}"/>
              </a:extLst>
            </p:cNvPr>
            <p:cNvSpPr>
              <a:spLocks noEditPoints="1"/>
            </p:cNvSpPr>
            <p:nvPr/>
          </p:nvSpPr>
          <p:spPr bwMode="auto">
            <a:xfrm>
              <a:off x="2679" y="370"/>
              <a:ext cx="31" cy="34"/>
            </a:xfrm>
            <a:custGeom>
              <a:avLst/>
              <a:gdLst>
                <a:gd name="T0" fmla="*/ 196 w 196"/>
                <a:gd name="T1" fmla="*/ 214 h 217"/>
                <a:gd name="T2" fmla="*/ 166 w 196"/>
                <a:gd name="T3" fmla="*/ 214 h 217"/>
                <a:gd name="T4" fmla="*/ 143 w 196"/>
                <a:gd name="T5" fmla="*/ 193 h 217"/>
                <a:gd name="T6" fmla="*/ 71 w 196"/>
                <a:gd name="T7" fmla="*/ 217 h 217"/>
                <a:gd name="T8" fmla="*/ 0 w 196"/>
                <a:gd name="T9" fmla="*/ 163 h 217"/>
                <a:gd name="T10" fmla="*/ 45 w 196"/>
                <a:gd name="T11" fmla="*/ 104 h 217"/>
                <a:gd name="T12" fmla="*/ 44 w 196"/>
                <a:gd name="T13" fmla="*/ 104 h 217"/>
                <a:gd name="T14" fmla="*/ 19 w 196"/>
                <a:gd name="T15" fmla="*/ 54 h 217"/>
                <a:gd name="T16" fmla="*/ 84 w 196"/>
                <a:gd name="T17" fmla="*/ 0 h 217"/>
                <a:gd name="T18" fmla="*/ 141 w 196"/>
                <a:gd name="T19" fmla="*/ 46 h 217"/>
                <a:gd name="T20" fmla="*/ 83 w 196"/>
                <a:gd name="T21" fmla="*/ 109 h 217"/>
                <a:gd name="T22" fmla="*/ 139 w 196"/>
                <a:gd name="T23" fmla="*/ 161 h 217"/>
                <a:gd name="T24" fmla="*/ 153 w 196"/>
                <a:gd name="T25" fmla="*/ 116 h 217"/>
                <a:gd name="T26" fmla="*/ 178 w 196"/>
                <a:gd name="T27" fmla="*/ 116 h 217"/>
                <a:gd name="T28" fmla="*/ 157 w 196"/>
                <a:gd name="T29" fmla="*/ 178 h 217"/>
                <a:gd name="T30" fmla="*/ 196 w 196"/>
                <a:gd name="T31" fmla="*/ 214 h 217"/>
                <a:gd name="T32" fmla="*/ 73 w 196"/>
                <a:gd name="T33" fmla="*/ 194 h 217"/>
                <a:gd name="T34" fmla="*/ 125 w 196"/>
                <a:gd name="T35" fmla="*/ 177 h 217"/>
                <a:gd name="T36" fmla="*/ 62 w 196"/>
                <a:gd name="T37" fmla="*/ 120 h 217"/>
                <a:gd name="T38" fmla="*/ 26 w 196"/>
                <a:gd name="T39" fmla="*/ 162 h 217"/>
                <a:gd name="T40" fmla="*/ 73 w 196"/>
                <a:gd name="T41" fmla="*/ 194 h 217"/>
                <a:gd name="T42" fmla="*/ 44 w 196"/>
                <a:gd name="T43" fmla="*/ 54 h 217"/>
                <a:gd name="T44" fmla="*/ 66 w 196"/>
                <a:gd name="T45" fmla="*/ 93 h 217"/>
                <a:gd name="T46" fmla="*/ 116 w 196"/>
                <a:gd name="T47" fmla="*/ 48 h 217"/>
                <a:gd name="T48" fmla="*/ 84 w 196"/>
                <a:gd name="T49" fmla="*/ 23 h 217"/>
                <a:gd name="T50" fmla="*/ 44 w 196"/>
                <a:gd name="T51" fmla="*/ 54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96" h="217">
                  <a:moveTo>
                    <a:pt x="196" y="214"/>
                  </a:moveTo>
                  <a:cubicBezTo>
                    <a:pt x="166" y="214"/>
                    <a:pt x="166" y="214"/>
                    <a:pt x="166" y="214"/>
                  </a:cubicBezTo>
                  <a:cubicBezTo>
                    <a:pt x="143" y="193"/>
                    <a:pt x="143" y="193"/>
                    <a:pt x="143" y="193"/>
                  </a:cubicBezTo>
                  <a:cubicBezTo>
                    <a:pt x="125" y="208"/>
                    <a:pt x="101" y="217"/>
                    <a:pt x="71" y="217"/>
                  </a:cubicBezTo>
                  <a:cubicBezTo>
                    <a:pt x="26" y="217"/>
                    <a:pt x="0" y="194"/>
                    <a:pt x="0" y="163"/>
                  </a:cubicBezTo>
                  <a:cubicBezTo>
                    <a:pt x="0" y="134"/>
                    <a:pt x="26" y="115"/>
                    <a:pt x="45" y="104"/>
                  </a:cubicBezTo>
                  <a:cubicBezTo>
                    <a:pt x="44" y="104"/>
                    <a:pt x="44" y="104"/>
                    <a:pt x="44" y="104"/>
                  </a:cubicBezTo>
                  <a:cubicBezTo>
                    <a:pt x="30" y="90"/>
                    <a:pt x="19" y="73"/>
                    <a:pt x="19" y="54"/>
                  </a:cubicBezTo>
                  <a:cubicBezTo>
                    <a:pt x="19" y="24"/>
                    <a:pt x="47" y="0"/>
                    <a:pt x="84" y="0"/>
                  </a:cubicBezTo>
                  <a:cubicBezTo>
                    <a:pt x="118" y="0"/>
                    <a:pt x="141" y="19"/>
                    <a:pt x="141" y="46"/>
                  </a:cubicBezTo>
                  <a:cubicBezTo>
                    <a:pt x="141" y="78"/>
                    <a:pt x="106" y="97"/>
                    <a:pt x="83" y="109"/>
                  </a:cubicBezTo>
                  <a:cubicBezTo>
                    <a:pt x="139" y="161"/>
                    <a:pt x="139" y="161"/>
                    <a:pt x="139" y="161"/>
                  </a:cubicBezTo>
                  <a:cubicBezTo>
                    <a:pt x="148" y="149"/>
                    <a:pt x="153" y="133"/>
                    <a:pt x="153" y="116"/>
                  </a:cubicBezTo>
                  <a:cubicBezTo>
                    <a:pt x="178" y="116"/>
                    <a:pt x="178" y="116"/>
                    <a:pt x="178" y="116"/>
                  </a:cubicBezTo>
                  <a:cubicBezTo>
                    <a:pt x="178" y="138"/>
                    <a:pt x="171" y="160"/>
                    <a:pt x="157" y="178"/>
                  </a:cubicBezTo>
                  <a:lnTo>
                    <a:pt x="196" y="214"/>
                  </a:lnTo>
                  <a:close/>
                  <a:moveTo>
                    <a:pt x="73" y="194"/>
                  </a:moveTo>
                  <a:cubicBezTo>
                    <a:pt x="94" y="194"/>
                    <a:pt x="112" y="188"/>
                    <a:pt x="125" y="177"/>
                  </a:cubicBezTo>
                  <a:cubicBezTo>
                    <a:pt x="62" y="120"/>
                    <a:pt x="62" y="120"/>
                    <a:pt x="62" y="120"/>
                  </a:cubicBezTo>
                  <a:cubicBezTo>
                    <a:pt x="46" y="128"/>
                    <a:pt x="26" y="142"/>
                    <a:pt x="26" y="162"/>
                  </a:cubicBezTo>
                  <a:cubicBezTo>
                    <a:pt x="26" y="182"/>
                    <a:pt x="42" y="194"/>
                    <a:pt x="73" y="194"/>
                  </a:cubicBezTo>
                  <a:close/>
                  <a:moveTo>
                    <a:pt x="44" y="54"/>
                  </a:moveTo>
                  <a:cubicBezTo>
                    <a:pt x="44" y="69"/>
                    <a:pt x="55" y="82"/>
                    <a:pt x="66" y="93"/>
                  </a:cubicBezTo>
                  <a:cubicBezTo>
                    <a:pt x="85" y="84"/>
                    <a:pt x="116" y="69"/>
                    <a:pt x="116" y="48"/>
                  </a:cubicBezTo>
                  <a:cubicBezTo>
                    <a:pt x="116" y="33"/>
                    <a:pt x="104" y="23"/>
                    <a:pt x="84" y="23"/>
                  </a:cubicBezTo>
                  <a:cubicBezTo>
                    <a:pt x="60" y="23"/>
                    <a:pt x="44" y="37"/>
                    <a:pt x="44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Muller Medium"/>
                <a:cs typeface="+mn-cs"/>
              </a:endParaRPr>
            </a:p>
          </p:txBody>
        </p:sp>
        <p:sp>
          <p:nvSpPr>
            <p:cNvPr id="37" name="Freeform 36">
              <a:extLst>
                <a:ext uri="{FF2B5EF4-FFF2-40B4-BE49-F238E27FC236}"/>
              </a:extLst>
            </p:cNvPr>
            <p:cNvSpPr>
              <a:spLocks noEditPoints="1"/>
            </p:cNvSpPr>
            <p:nvPr/>
          </p:nvSpPr>
          <p:spPr bwMode="auto">
            <a:xfrm>
              <a:off x="2735" y="370"/>
              <a:ext cx="25" cy="34"/>
            </a:xfrm>
            <a:custGeom>
              <a:avLst/>
              <a:gdLst>
                <a:gd name="T0" fmla="*/ 24 w 152"/>
                <a:gd name="T1" fmla="*/ 0 h 213"/>
                <a:gd name="T2" fmla="*/ 24 w 152"/>
                <a:gd name="T3" fmla="*/ 87 h 213"/>
                <a:gd name="T4" fmla="*/ 80 w 152"/>
                <a:gd name="T5" fmla="*/ 62 h 213"/>
                <a:gd name="T6" fmla="*/ 152 w 152"/>
                <a:gd name="T7" fmla="*/ 138 h 213"/>
                <a:gd name="T8" fmla="*/ 80 w 152"/>
                <a:gd name="T9" fmla="*/ 213 h 213"/>
                <a:gd name="T10" fmla="*/ 22 w 152"/>
                <a:gd name="T11" fmla="*/ 186 h 213"/>
                <a:gd name="T12" fmla="*/ 22 w 152"/>
                <a:gd name="T13" fmla="*/ 210 h 213"/>
                <a:gd name="T14" fmla="*/ 0 w 152"/>
                <a:gd name="T15" fmla="*/ 210 h 213"/>
                <a:gd name="T16" fmla="*/ 0 w 152"/>
                <a:gd name="T17" fmla="*/ 0 h 213"/>
                <a:gd name="T18" fmla="*/ 24 w 152"/>
                <a:gd name="T19" fmla="*/ 0 h 213"/>
                <a:gd name="T20" fmla="*/ 77 w 152"/>
                <a:gd name="T21" fmla="*/ 84 h 213"/>
                <a:gd name="T22" fmla="*/ 24 w 152"/>
                <a:gd name="T23" fmla="*/ 120 h 213"/>
                <a:gd name="T24" fmla="*/ 24 w 152"/>
                <a:gd name="T25" fmla="*/ 156 h 213"/>
                <a:gd name="T26" fmla="*/ 77 w 152"/>
                <a:gd name="T27" fmla="*/ 191 h 213"/>
                <a:gd name="T28" fmla="*/ 128 w 152"/>
                <a:gd name="T29" fmla="*/ 138 h 213"/>
                <a:gd name="T30" fmla="*/ 77 w 152"/>
                <a:gd name="T31" fmla="*/ 84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2" h="213">
                  <a:moveTo>
                    <a:pt x="24" y="0"/>
                  </a:moveTo>
                  <a:cubicBezTo>
                    <a:pt x="24" y="87"/>
                    <a:pt x="24" y="87"/>
                    <a:pt x="24" y="87"/>
                  </a:cubicBezTo>
                  <a:cubicBezTo>
                    <a:pt x="35" y="75"/>
                    <a:pt x="52" y="62"/>
                    <a:pt x="80" y="62"/>
                  </a:cubicBezTo>
                  <a:cubicBezTo>
                    <a:pt x="121" y="62"/>
                    <a:pt x="152" y="94"/>
                    <a:pt x="152" y="138"/>
                  </a:cubicBezTo>
                  <a:cubicBezTo>
                    <a:pt x="152" y="181"/>
                    <a:pt x="121" y="213"/>
                    <a:pt x="80" y="213"/>
                  </a:cubicBezTo>
                  <a:cubicBezTo>
                    <a:pt x="52" y="213"/>
                    <a:pt x="35" y="200"/>
                    <a:pt x="22" y="186"/>
                  </a:cubicBezTo>
                  <a:cubicBezTo>
                    <a:pt x="22" y="210"/>
                    <a:pt x="22" y="210"/>
                    <a:pt x="22" y="210"/>
                  </a:cubicBezTo>
                  <a:cubicBezTo>
                    <a:pt x="0" y="210"/>
                    <a:pt x="0" y="210"/>
                    <a:pt x="0" y="21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4" y="0"/>
                  </a:lnTo>
                  <a:close/>
                  <a:moveTo>
                    <a:pt x="77" y="84"/>
                  </a:moveTo>
                  <a:cubicBezTo>
                    <a:pt x="51" y="84"/>
                    <a:pt x="32" y="101"/>
                    <a:pt x="24" y="120"/>
                  </a:cubicBezTo>
                  <a:cubicBezTo>
                    <a:pt x="24" y="156"/>
                    <a:pt x="24" y="156"/>
                    <a:pt x="24" y="156"/>
                  </a:cubicBezTo>
                  <a:cubicBezTo>
                    <a:pt x="32" y="174"/>
                    <a:pt x="51" y="191"/>
                    <a:pt x="77" y="191"/>
                  </a:cubicBezTo>
                  <a:cubicBezTo>
                    <a:pt x="105" y="191"/>
                    <a:pt x="128" y="171"/>
                    <a:pt x="128" y="138"/>
                  </a:cubicBezTo>
                  <a:cubicBezTo>
                    <a:pt x="128" y="105"/>
                    <a:pt x="105" y="84"/>
                    <a:pt x="77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Muller Medium"/>
                <a:cs typeface="+mn-cs"/>
              </a:endParaRPr>
            </a:p>
          </p:txBody>
        </p:sp>
        <p:sp>
          <p:nvSpPr>
            <p:cNvPr id="38" name="Freeform 37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2770" y="380"/>
              <a:ext cx="14" cy="24"/>
            </a:xfrm>
            <a:custGeom>
              <a:avLst/>
              <a:gdLst>
                <a:gd name="T0" fmla="*/ 84 w 84"/>
                <a:gd name="T1" fmla="*/ 2 h 149"/>
                <a:gd name="T2" fmla="*/ 84 w 84"/>
                <a:gd name="T3" fmla="*/ 26 h 149"/>
                <a:gd name="T4" fmla="*/ 24 w 84"/>
                <a:gd name="T5" fmla="*/ 59 h 149"/>
                <a:gd name="T6" fmla="*/ 24 w 84"/>
                <a:gd name="T7" fmla="*/ 149 h 149"/>
                <a:gd name="T8" fmla="*/ 0 w 84"/>
                <a:gd name="T9" fmla="*/ 149 h 149"/>
                <a:gd name="T10" fmla="*/ 0 w 84"/>
                <a:gd name="T11" fmla="*/ 5 h 149"/>
                <a:gd name="T12" fmla="*/ 22 w 84"/>
                <a:gd name="T13" fmla="*/ 5 h 149"/>
                <a:gd name="T14" fmla="*/ 22 w 84"/>
                <a:gd name="T15" fmla="*/ 30 h 149"/>
                <a:gd name="T16" fmla="*/ 84 w 84"/>
                <a:gd name="T17" fmla="*/ 2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4" h="149">
                  <a:moveTo>
                    <a:pt x="84" y="2"/>
                  </a:moveTo>
                  <a:cubicBezTo>
                    <a:pt x="84" y="26"/>
                    <a:pt x="84" y="26"/>
                    <a:pt x="84" y="26"/>
                  </a:cubicBezTo>
                  <a:cubicBezTo>
                    <a:pt x="55" y="22"/>
                    <a:pt x="33" y="36"/>
                    <a:pt x="24" y="59"/>
                  </a:cubicBezTo>
                  <a:cubicBezTo>
                    <a:pt x="24" y="149"/>
                    <a:pt x="24" y="149"/>
                    <a:pt x="24" y="149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33" y="11"/>
                    <a:pt x="58" y="0"/>
                    <a:pt x="84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Muller Medium"/>
                <a:cs typeface="+mn-cs"/>
              </a:endParaRPr>
            </a:p>
          </p:txBody>
        </p:sp>
        <p:sp>
          <p:nvSpPr>
            <p:cNvPr id="39" name="Freeform 38">
              <a:extLst>
                <a:ext uri="{FF2B5EF4-FFF2-40B4-BE49-F238E27FC236}"/>
              </a:extLst>
            </p:cNvPr>
            <p:cNvSpPr>
              <a:spLocks noEditPoints="1"/>
            </p:cNvSpPr>
            <p:nvPr/>
          </p:nvSpPr>
          <p:spPr bwMode="auto">
            <a:xfrm>
              <a:off x="2791" y="380"/>
              <a:ext cx="24" cy="24"/>
            </a:xfrm>
            <a:custGeom>
              <a:avLst/>
              <a:gdLst>
                <a:gd name="T0" fmla="*/ 140 w 151"/>
                <a:gd name="T1" fmla="*/ 129 h 151"/>
                <a:gd name="T2" fmla="*/ 151 w 151"/>
                <a:gd name="T3" fmla="*/ 127 h 151"/>
                <a:gd name="T4" fmla="*/ 151 w 151"/>
                <a:gd name="T5" fmla="*/ 146 h 151"/>
                <a:gd name="T6" fmla="*/ 133 w 151"/>
                <a:gd name="T7" fmla="*/ 149 h 151"/>
                <a:gd name="T8" fmla="*/ 106 w 151"/>
                <a:gd name="T9" fmla="*/ 132 h 151"/>
                <a:gd name="T10" fmla="*/ 50 w 151"/>
                <a:gd name="T11" fmla="*/ 151 h 151"/>
                <a:gd name="T12" fmla="*/ 0 w 151"/>
                <a:gd name="T13" fmla="*/ 107 h 151"/>
                <a:gd name="T14" fmla="*/ 65 w 151"/>
                <a:gd name="T15" fmla="*/ 59 h 151"/>
                <a:gd name="T16" fmla="*/ 105 w 151"/>
                <a:gd name="T17" fmla="*/ 63 h 151"/>
                <a:gd name="T18" fmla="*/ 105 w 151"/>
                <a:gd name="T19" fmla="*/ 58 h 151"/>
                <a:gd name="T20" fmla="*/ 63 w 151"/>
                <a:gd name="T21" fmla="*/ 22 h 151"/>
                <a:gd name="T22" fmla="*/ 11 w 151"/>
                <a:gd name="T23" fmla="*/ 33 h 151"/>
                <a:gd name="T24" fmla="*/ 11 w 151"/>
                <a:gd name="T25" fmla="*/ 10 h 151"/>
                <a:gd name="T26" fmla="*/ 66 w 151"/>
                <a:gd name="T27" fmla="*/ 0 h 151"/>
                <a:gd name="T28" fmla="*/ 129 w 151"/>
                <a:gd name="T29" fmla="*/ 61 h 151"/>
                <a:gd name="T30" fmla="*/ 129 w 151"/>
                <a:gd name="T31" fmla="*/ 118 h 151"/>
                <a:gd name="T32" fmla="*/ 140 w 151"/>
                <a:gd name="T33" fmla="*/ 129 h 151"/>
                <a:gd name="T34" fmla="*/ 55 w 151"/>
                <a:gd name="T35" fmla="*/ 131 h 151"/>
                <a:gd name="T36" fmla="*/ 105 w 151"/>
                <a:gd name="T37" fmla="*/ 110 h 151"/>
                <a:gd name="T38" fmla="*/ 105 w 151"/>
                <a:gd name="T39" fmla="*/ 83 h 151"/>
                <a:gd name="T40" fmla="*/ 68 w 151"/>
                <a:gd name="T41" fmla="*/ 79 h 151"/>
                <a:gd name="T42" fmla="*/ 24 w 151"/>
                <a:gd name="T43" fmla="*/ 106 h 151"/>
                <a:gd name="T44" fmla="*/ 55 w 151"/>
                <a:gd name="T45" fmla="*/ 131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51" h="151">
                  <a:moveTo>
                    <a:pt x="140" y="129"/>
                  </a:moveTo>
                  <a:cubicBezTo>
                    <a:pt x="143" y="129"/>
                    <a:pt x="147" y="128"/>
                    <a:pt x="151" y="127"/>
                  </a:cubicBezTo>
                  <a:cubicBezTo>
                    <a:pt x="151" y="146"/>
                    <a:pt x="151" y="146"/>
                    <a:pt x="151" y="146"/>
                  </a:cubicBezTo>
                  <a:cubicBezTo>
                    <a:pt x="145" y="148"/>
                    <a:pt x="139" y="149"/>
                    <a:pt x="133" y="149"/>
                  </a:cubicBezTo>
                  <a:cubicBezTo>
                    <a:pt x="121" y="149"/>
                    <a:pt x="111" y="145"/>
                    <a:pt x="106" y="132"/>
                  </a:cubicBezTo>
                  <a:cubicBezTo>
                    <a:pt x="92" y="144"/>
                    <a:pt x="74" y="151"/>
                    <a:pt x="50" y="151"/>
                  </a:cubicBezTo>
                  <a:cubicBezTo>
                    <a:pt x="25" y="151"/>
                    <a:pt x="0" y="138"/>
                    <a:pt x="0" y="107"/>
                  </a:cubicBezTo>
                  <a:cubicBezTo>
                    <a:pt x="0" y="70"/>
                    <a:pt x="34" y="59"/>
                    <a:pt x="65" y="59"/>
                  </a:cubicBezTo>
                  <a:cubicBezTo>
                    <a:pt x="77" y="59"/>
                    <a:pt x="93" y="61"/>
                    <a:pt x="105" y="63"/>
                  </a:cubicBezTo>
                  <a:cubicBezTo>
                    <a:pt x="105" y="58"/>
                    <a:pt x="105" y="58"/>
                    <a:pt x="105" y="58"/>
                  </a:cubicBezTo>
                  <a:cubicBezTo>
                    <a:pt x="105" y="37"/>
                    <a:pt x="90" y="22"/>
                    <a:pt x="63" y="22"/>
                  </a:cubicBezTo>
                  <a:cubicBezTo>
                    <a:pt x="41" y="22"/>
                    <a:pt x="24" y="28"/>
                    <a:pt x="11" y="33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22" y="6"/>
                    <a:pt x="42" y="0"/>
                    <a:pt x="66" y="0"/>
                  </a:cubicBezTo>
                  <a:cubicBezTo>
                    <a:pt x="104" y="0"/>
                    <a:pt x="129" y="21"/>
                    <a:pt x="129" y="61"/>
                  </a:cubicBezTo>
                  <a:cubicBezTo>
                    <a:pt x="129" y="118"/>
                    <a:pt x="129" y="118"/>
                    <a:pt x="129" y="118"/>
                  </a:cubicBezTo>
                  <a:cubicBezTo>
                    <a:pt x="129" y="126"/>
                    <a:pt x="133" y="129"/>
                    <a:pt x="140" y="129"/>
                  </a:cubicBezTo>
                  <a:close/>
                  <a:moveTo>
                    <a:pt x="55" y="131"/>
                  </a:moveTo>
                  <a:cubicBezTo>
                    <a:pt x="74" y="131"/>
                    <a:pt x="92" y="123"/>
                    <a:pt x="105" y="110"/>
                  </a:cubicBezTo>
                  <a:cubicBezTo>
                    <a:pt x="105" y="83"/>
                    <a:pt x="105" y="83"/>
                    <a:pt x="105" y="83"/>
                  </a:cubicBezTo>
                  <a:cubicBezTo>
                    <a:pt x="94" y="81"/>
                    <a:pt x="80" y="79"/>
                    <a:pt x="68" y="79"/>
                  </a:cubicBezTo>
                  <a:cubicBezTo>
                    <a:pt x="47" y="79"/>
                    <a:pt x="24" y="85"/>
                    <a:pt x="24" y="106"/>
                  </a:cubicBezTo>
                  <a:cubicBezTo>
                    <a:pt x="24" y="123"/>
                    <a:pt x="39" y="131"/>
                    <a:pt x="55" y="1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Muller Medium"/>
                <a:cs typeface="+mn-cs"/>
              </a:endParaRPr>
            </a:p>
          </p:txBody>
        </p:sp>
        <p:sp>
          <p:nvSpPr>
            <p:cNvPr id="40" name="Freeform 39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2824" y="380"/>
              <a:ext cx="21" cy="24"/>
            </a:xfrm>
            <a:custGeom>
              <a:avLst/>
              <a:gdLst>
                <a:gd name="T0" fmla="*/ 74 w 134"/>
                <a:gd name="T1" fmla="*/ 0 h 148"/>
                <a:gd name="T2" fmla="*/ 134 w 134"/>
                <a:gd name="T3" fmla="*/ 59 h 148"/>
                <a:gd name="T4" fmla="*/ 134 w 134"/>
                <a:gd name="T5" fmla="*/ 148 h 148"/>
                <a:gd name="T6" fmla="*/ 110 w 134"/>
                <a:gd name="T7" fmla="*/ 148 h 148"/>
                <a:gd name="T8" fmla="*/ 110 w 134"/>
                <a:gd name="T9" fmla="*/ 62 h 148"/>
                <a:gd name="T10" fmla="*/ 71 w 134"/>
                <a:gd name="T11" fmla="*/ 22 h 148"/>
                <a:gd name="T12" fmla="*/ 24 w 134"/>
                <a:gd name="T13" fmla="*/ 51 h 148"/>
                <a:gd name="T14" fmla="*/ 24 w 134"/>
                <a:gd name="T15" fmla="*/ 148 h 148"/>
                <a:gd name="T16" fmla="*/ 0 w 134"/>
                <a:gd name="T17" fmla="*/ 148 h 148"/>
                <a:gd name="T18" fmla="*/ 0 w 134"/>
                <a:gd name="T19" fmla="*/ 4 h 148"/>
                <a:gd name="T20" fmla="*/ 22 w 134"/>
                <a:gd name="T21" fmla="*/ 4 h 148"/>
                <a:gd name="T22" fmla="*/ 22 w 134"/>
                <a:gd name="T23" fmla="*/ 25 h 148"/>
                <a:gd name="T24" fmla="*/ 74 w 134"/>
                <a:gd name="T25" fmla="*/ 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4" h="148">
                  <a:moveTo>
                    <a:pt x="74" y="0"/>
                  </a:moveTo>
                  <a:cubicBezTo>
                    <a:pt x="108" y="0"/>
                    <a:pt x="134" y="24"/>
                    <a:pt x="134" y="59"/>
                  </a:cubicBezTo>
                  <a:cubicBezTo>
                    <a:pt x="134" y="148"/>
                    <a:pt x="134" y="148"/>
                    <a:pt x="134" y="148"/>
                  </a:cubicBezTo>
                  <a:cubicBezTo>
                    <a:pt x="110" y="148"/>
                    <a:pt x="110" y="148"/>
                    <a:pt x="110" y="148"/>
                  </a:cubicBezTo>
                  <a:cubicBezTo>
                    <a:pt x="110" y="62"/>
                    <a:pt x="110" y="62"/>
                    <a:pt x="110" y="62"/>
                  </a:cubicBezTo>
                  <a:cubicBezTo>
                    <a:pt x="110" y="35"/>
                    <a:pt x="93" y="22"/>
                    <a:pt x="71" y="22"/>
                  </a:cubicBezTo>
                  <a:cubicBezTo>
                    <a:pt x="50" y="22"/>
                    <a:pt x="34" y="37"/>
                    <a:pt x="24" y="51"/>
                  </a:cubicBezTo>
                  <a:cubicBezTo>
                    <a:pt x="24" y="148"/>
                    <a:pt x="24" y="148"/>
                    <a:pt x="24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2" y="25"/>
                    <a:pt x="22" y="25"/>
                    <a:pt x="22" y="25"/>
                  </a:cubicBezTo>
                  <a:cubicBezTo>
                    <a:pt x="32" y="12"/>
                    <a:pt x="51" y="0"/>
                    <a:pt x="7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Muller Medium"/>
                <a:cs typeface="+mn-cs"/>
              </a:endParaRPr>
            </a:p>
          </p:txBody>
        </p:sp>
        <p:sp>
          <p:nvSpPr>
            <p:cNvPr id="41" name="Freeform 40">
              <a:extLst>
                <a:ext uri="{FF2B5EF4-FFF2-40B4-BE49-F238E27FC236}"/>
              </a:extLst>
            </p:cNvPr>
            <p:cNvSpPr>
              <a:spLocks noEditPoints="1"/>
            </p:cNvSpPr>
            <p:nvPr/>
          </p:nvSpPr>
          <p:spPr bwMode="auto">
            <a:xfrm>
              <a:off x="2855" y="370"/>
              <a:ext cx="24" cy="34"/>
            </a:xfrm>
            <a:custGeom>
              <a:avLst/>
              <a:gdLst>
                <a:gd name="T0" fmla="*/ 152 w 152"/>
                <a:gd name="T1" fmla="*/ 0 h 213"/>
                <a:gd name="T2" fmla="*/ 152 w 152"/>
                <a:gd name="T3" fmla="*/ 210 h 213"/>
                <a:gd name="T4" fmla="*/ 130 w 152"/>
                <a:gd name="T5" fmla="*/ 210 h 213"/>
                <a:gd name="T6" fmla="*/ 130 w 152"/>
                <a:gd name="T7" fmla="*/ 186 h 213"/>
                <a:gd name="T8" fmla="*/ 72 w 152"/>
                <a:gd name="T9" fmla="*/ 213 h 213"/>
                <a:gd name="T10" fmla="*/ 0 w 152"/>
                <a:gd name="T11" fmla="*/ 138 h 213"/>
                <a:gd name="T12" fmla="*/ 72 w 152"/>
                <a:gd name="T13" fmla="*/ 62 h 213"/>
                <a:gd name="T14" fmla="*/ 128 w 152"/>
                <a:gd name="T15" fmla="*/ 87 h 213"/>
                <a:gd name="T16" fmla="*/ 128 w 152"/>
                <a:gd name="T17" fmla="*/ 0 h 213"/>
                <a:gd name="T18" fmla="*/ 152 w 152"/>
                <a:gd name="T19" fmla="*/ 0 h 213"/>
                <a:gd name="T20" fmla="*/ 75 w 152"/>
                <a:gd name="T21" fmla="*/ 84 h 213"/>
                <a:gd name="T22" fmla="*/ 24 w 152"/>
                <a:gd name="T23" fmla="*/ 138 h 213"/>
                <a:gd name="T24" fmla="*/ 75 w 152"/>
                <a:gd name="T25" fmla="*/ 191 h 213"/>
                <a:gd name="T26" fmla="*/ 128 w 152"/>
                <a:gd name="T27" fmla="*/ 156 h 213"/>
                <a:gd name="T28" fmla="*/ 128 w 152"/>
                <a:gd name="T29" fmla="*/ 120 h 213"/>
                <a:gd name="T30" fmla="*/ 75 w 152"/>
                <a:gd name="T31" fmla="*/ 84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2" h="213">
                  <a:moveTo>
                    <a:pt x="152" y="0"/>
                  </a:moveTo>
                  <a:cubicBezTo>
                    <a:pt x="152" y="210"/>
                    <a:pt x="152" y="210"/>
                    <a:pt x="152" y="210"/>
                  </a:cubicBezTo>
                  <a:cubicBezTo>
                    <a:pt x="130" y="210"/>
                    <a:pt x="130" y="210"/>
                    <a:pt x="130" y="210"/>
                  </a:cubicBezTo>
                  <a:cubicBezTo>
                    <a:pt x="130" y="186"/>
                    <a:pt x="130" y="186"/>
                    <a:pt x="130" y="186"/>
                  </a:cubicBezTo>
                  <a:cubicBezTo>
                    <a:pt x="117" y="200"/>
                    <a:pt x="100" y="213"/>
                    <a:pt x="72" y="213"/>
                  </a:cubicBezTo>
                  <a:cubicBezTo>
                    <a:pt x="31" y="213"/>
                    <a:pt x="0" y="181"/>
                    <a:pt x="0" y="138"/>
                  </a:cubicBezTo>
                  <a:cubicBezTo>
                    <a:pt x="0" y="94"/>
                    <a:pt x="31" y="62"/>
                    <a:pt x="72" y="62"/>
                  </a:cubicBezTo>
                  <a:cubicBezTo>
                    <a:pt x="100" y="62"/>
                    <a:pt x="117" y="75"/>
                    <a:pt x="128" y="87"/>
                  </a:cubicBezTo>
                  <a:cubicBezTo>
                    <a:pt x="128" y="0"/>
                    <a:pt x="128" y="0"/>
                    <a:pt x="128" y="0"/>
                  </a:cubicBezTo>
                  <a:lnTo>
                    <a:pt x="152" y="0"/>
                  </a:lnTo>
                  <a:close/>
                  <a:moveTo>
                    <a:pt x="75" y="84"/>
                  </a:moveTo>
                  <a:cubicBezTo>
                    <a:pt x="47" y="84"/>
                    <a:pt x="24" y="105"/>
                    <a:pt x="24" y="138"/>
                  </a:cubicBezTo>
                  <a:cubicBezTo>
                    <a:pt x="24" y="171"/>
                    <a:pt x="47" y="191"/>
                    <a:pt x="75" y="191"/>
                  </a:cubicBezTo>
                  <a:cubicBezTo>
                    <a:pt x="101" y="191"/>
                    <a:pt x="120" y="174"/>
                    <a:pt x="128" y="156"/>
                  </a:cubicBezTo>
                  <a:cubicBezTo>
                    <a:pt x="128" y="120"/>
                    <a:pt x="128" y="120"/>
                    <a:pt x="128" y="120"/>
                  </a:cubicBezTo>
                  <a:cubicBezTo>
                    <a:pt x="120" y="101"/>
                    <a:pt x="101" y="84"/>
                    <a:pt x="75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Muller Medium"/>
                <a:cs typeface="+mn-cs"/>
              </a:endParaRPr>
            </a:p>
          </p:txBody>
        </p:sp>
        <p:sp>
          <p:nvSpPr>
            <p:cNvPr id="42" name="Freeform 41">
              <a:extLst>
                <a:ext uri="{FF2B5EF4-FFF2-40B4-BE49-F238E27FC236}"/>
              </a:extLst>
            </p:cNvPr>
            <p:cNvSpPr>
              <a:spLocks noEditPoints="1"/>
            </p:cNvSpPr>
            <p:nvPr/>
          </p:nvSpPr>
          <p:spPr bwMode="auto">
            <a:xfrm>
              <a:off x="2907" y="380"/>
              <a:ext cx="23" cy="24"/>
            </a:xfrm>
            <a:custGeom>
              <a:avLst/>
              <a:gdLst>
                <a:gd name="T0" fmla="*/ 140 w 151"/>
                <a:gd name="T1" fmla="*/ 129 h 151"/>
                <a:gd name="T2" fmla="*/ 151 w 151"/>
                <a:gd name="T3" fmla="*/ 127 h 151"/>
                <a:gd name="T4" fmla="*/ 151 w 151"/>
                <a:gd name="T5" fmla="*/ 146 h 151"/>
                <a:gd name="T6" fmla="*/ 133 w 151"/>
                <a:gd name="T7" fmla="*/ 149 h 151"/>
                <a:gd name="T8" fmla="*/ 107 w 151"/>
                <a:gd name="T9" fmla="*/ 132 h 151"/>
                <a:gd name="T10" fmla="*/ 51 w 151"/>
                <a:gd name="T11" fmla="*/ 151 h 151"/>
                <a:gd name="T12" fmla="*/ 0 w 151"/>
                <a:gd name="T13" fmla="*/ 107 h 151"/>
                <a:gd name="T14" fmla="*/ 65 w 151"/>
                <a:gd name="T15" fmla="*/ 59 h 151"/>
                <a:gd name="T16" fmla="*/ 105 w 151"/>
                <a:gd name="T17" fmla="*/ 63 h 151"/>
                <a:gd name="T18" fmla="*/ 105 w 151"/>
                <a:gd name="T19" fmla="*/ 58 h 151"/>
                <a:gd name="T20" fmla="*/ 64 w 151"/>
                <a:gd name="T21" fmla="*/ 22 h 151"/>
                <a:gd name="T22" fmla="*/ 11 w 151"/>
                <a:gd name="T23" fmla="*/ 33 h 151"/>
                <a:gd name="T24" fmla="*/ 11 w 151"/>
                <a:gd name="T25" fmla="*/ 10 h 151"/>
                <a:gd name="T26" fmla="*/ 66 w 151"/>
                <a:gd name="T27" fmla="*/ 0 h 151"/>
                <a:gd name="T28" fmla="*/ 129 w 151"/>
                <a:gd name="T29" fmla="*/ 61 h 151"/>
                <a:gd name="T30" fmla="*/ 129 w 151"/>
                <a:gd name="T31" fmla="*/ 118 h 151"/>
                <a:gd name="T32" fmla="*/ 140 w 151"/>
                <a:gd name="T33" fmla="*/ 129 h 151"/>
                <a:gd name="T34" fmla="*/ 56 w 151"/>
                <a:gd name="T35" fmla="*/ 131 h 151"/>
                <a:gd name="T36" fmla="*/ 105 w 151"/>
                <a:gd name="T37" fmla="*/ 110 h 151"/>
                <a:gd name="T38" fmla="*/ 105 w 151"/>
                <a:gd name="T39" fmla="*/ 83 h 151"/>
                <a:gd name="T40" fmla="*/ 68 w 151"/>
                <a:gd name="T41" fmla="*/ 79 h 151"/>
                <a:gd name="T42" fmla="*/ 25 w 151"/>
                <a:gd name="T43" fmla="*/ 106 h 151"/>
                <a:gd name="T44" fmla="*/ 56 w 151"/>
                <a:gd name="T45" fmla="*/ 131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51" h="151">
                  <a:moveTo>
                    <a:pt x="140" y="129"/>
                  </a:moveTo>
                  <a:cubicBezTo>
                    <a:pt x="144" y="129"/>
                    <a:pt x="148" y="128"/>
                    <a:pt x="151" y="127"/>
                  </a:cubicBezTo>
                  <a:cubicBezTo>
                    <a:pt x="151" y="146"/>
                    <a:pt x="151" y="146"/>
                    <a:pt x="151" y="146"/>
                  </a:cubicBezTo>
                  <a:cubicBezTo>
                    <a:pt x="146" y="148"/>
                    <a:pt x="139" y="149"/>
                    <a:pt x="133" y="149"/>
                  </a:cubicBezTo>
                  <a:cubicBezTo>
                    <a:pt x="122" y="149"/>
                    <a:pt x="111" y="145"/>
                    <a:pt x="107" y="132"/>
                  </a:cubicBezTo>
                  <a:cubicBezTo>
                    <a:pt x="92" y="144"/>
                    <a:pt x="74" y="151"/>
                    <a:pt x="51" y="151"/>
                  </a:cubicBezTo>
                  <a:cubicBezTo>
                    <a:pt x="25" y="151"/>
                    <a:pt x="0" y="138"/>
                    <a:pt x="0" y="107"/>
                  </a:cubicBezTo>
                  <a:cubicBezTo>
                    <a:pt x="0" y="70"/>
                    <a:pt x="34" y="59"/>
                    <a:pt x="65" y="59"/>
                  </a:cubicBezTo>
                  <a:cubicBezTo>
                    <a:pt x="78" y="59"/>
                    <a:pt x="93" y="61"/>
                    <a:pt x="105" y="63"/>
                  </a:cubicBezTo>
                  <a:cubicBezTo>
                    <a:pt x="105" y="58"/>
                    <a:pt x="105" y="58"/>
                    <a:pt x="105" y="58"/>
                  </a:cubicBezTo>
                  <a:cubicBezTo>
                    <a:pt x="105" y="37"/>
                    <a:pt x="90" y="22"/>
                    <a:pt x="64" y="22"/>
                  </a:cubicBezTo>
                  <a:cubicBezTo>
                    <a:pt x="42" y="22"/>
                    <a:pt x="24" y="28"/>
                    <a:pt x="11" y="33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23" y="6"/>
                    <a:pt x="43" y="0"/>
                    <a:pt x="66" y="0"/>
                  </a:cubicBezTo>
                  <a:cubicBezTo>
                    <a:pt x="105" y="0"/>
                    <a:pt x="129" y="21"/>
                    <a:pt x="129" y="61"/>
                  </a:cubicBezTo>
                  <a:cubicBezTo>
                    <a:pt x="129" y="118"/>
                    <a:pt x="129" y="118"/>
                    <a:pt x="129" y="118"/>
                  </a:cubicBezTo>
                  <a:cubicBezTo>
                    <a:pt x="129" y="126"/>
                    <a:pt x="134" y="129"/>
                    <a:pt x="140" y="129"/>
                  </a:cubicBezTo>
                  <a:close/>
                  <a:moveTo>
                    <a:pt x="56" y="131"/>
                  </a:moveTo>
                  <a:cubicBezTo>
                    <a:pt x="74" y="131"/>
                    <a:pt x="92" y="123"/>
                    <a:pt x="105" y="110"/>
                  </a:cubicBezTo>
                  <a:cubicBezTo>
                    <a:pt x="105" y="83"/>
                    <a:pt x="105" y="83"/>
                    <a:pt x="105" y="83"/>
                  </a:cubicBezTo>
                  <a:cubicBezTo>
                    <a:pt x="95" y="81"/>
                    <a:pt x="80" y="79"/>
                    <a:pt x="68" y="79"/>
                  </a:cubicBezTo>
                  <a:cubicBezTo>
                    <a:pt x="47" y="79"/>
                    <a:pt x="25" y="85"/>
                    <a:pt x="25" y="106"/>
                  </a:cubicBezTo>
                  <a:cubicBezTo>
                    <a:pt x="25" y="123"/>
                    <a:pt x="40" y="131"/>
                    <a:pt x="56" y="1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Muller Medium"/>
                <a:cs typeface="+mn-cs"/>
              </a:endParaRPr>
            </a:p>
          </p:txBody>
        </p:sp>
        <p:sp>
          <p:nvSpPr>
            <p:cNvPr id="43" name="Freeform 42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2938" y="380"/>
              <a:ext cx="20" cy="24"/>
            </a:xfrm>
            <a:custGeom>
              <a:avLst/>
              <a:gdLst>
                <a:gd name="T0" fmla="*/ 78 w 124"/>
                <a:gd name="T1" fmla="*/ 0 h 151"/>
                <a:gd name="T2" fmla="*/ 122 w 124"/>
                <a:gd name="T3" fmla="*/ 12 h 151"/>
                <a:gd name="T4" fmla="*/ 122 w 124"/>
                <a:gd name="T5" fmla="*/ 35 h 151"/>
                <a:gd name="T6" fmla="*/ 81 w 124"/>
                <a:gd name="T7" fmla="*/ 22 h 151"/>
                <a:gd name="T8" fmla="*/ 24 w 124"/>
                <a:gd name="T9" fmla="*/ 76 h 151"/>
                <a:gd name="T10" fmla="*/ 80 w 124"/>
                <a:gd name="T11" fmla="*/ 129 h 151"/>
                <a:gd name="T12" fmla="*/ 124 w 124"/>
                <a:gd name="T13" fmla="*/ 117 h 151"/>
                <a:gd name="T14" fmla="*/ 124 w 124"/>
                <a:gd name="T15" fmla="*/ 141 h 151"/>
                <a:gd name="T16" fmla="*/ 77 w 124"/>
                <a:gd name="T17" fmla="*/ 151 h 151"/>
                <a:gd name="T18" fmla="*/ 0 w 124"/>
                <a:gd name="T19" fmla="*/ 76 h 151"/>
                <a:gd name="T20" fmla="*/ 78 w 124"/>
                <a:gd name="T21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4" h="151">
                  <a:moveTo>
                    <a:pt x="78" y="0"/>
                  </a:moveTo>
                  <a:cubicBezTo>
                    <a:pt x="94" y="0"/>
                    <a:pt x="110" y="4"/>
                    <a:pt x="122" y="12"/>
                  </a:cubicBezTo>
                  <a:cubicBezTo>
                    <a:pt x="122" y="35"/>
                    <a:pt x="122" y="35"/>
                    <a:pt x="122" y="35"/>
                  </a:cubicBezTo>
                  <a:cubicBezTo>
                    <a:pt x="112" y="27"/>
                    <a:pt x="96" y="22"/>
                    <a:pt x="81" y="22"/>
                  </a:cubicBezTo>
                  <a:cubicBezTo>
                    <a:pt x="53" y="22"/>
                    <a:pt x="24" y="38"/>
                    <a:pt x="24" y="76"/>
                  </a:cubicBezTo>
                  <a:cubicBezTo>
                    <a:pt x="24" y="113"/>
                    <a:pt x="52" y="129"/>
                    <a:pt x="80" y="129"/>
                  </a:cubicBezTo>
                  <a:cubicBezTo>
                    <a:pt x="96" y="129"/>
                    <a:pt x="112" y="125"/>
                    <a:pt x="124" y="117"/>
                  </a:cubicBezTo>
                  <a:cubicBezTo>
                    <a:pt x="124" y="141"/>
                    <a:pt x="124" y="141"/>
                    <a:pt x="124" y="141"/>
                  </a:cubicBezTo>
                  <a:cubicBezTo>
                    <a:pt x="110" y="148"/>
                    <a:pt x="95" y="151"/>
                    <a:pt x="77" y="151"/>
                  </a:cubicBezTo>
                  <a:cubicBezTo>
                    <a:pt x="39" y="151"/>
                    <a:pt x="0" y="128"/>
                    <a:pt x="0" y="76"/>
                  </a:cubicBezTo>
                  <a:cubicBezTo>
                    <a:pt x="0" y="24"/>
                    <a:pt x="40" y="0"/>
                    <a:pt x="7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Muller Medium"/>
                <a:cs typeface="+mn-cs"/>
              </a:endParaRPr>
            </a:p>
          </p:txBody>
        </p:sp>
        <p:sp>
          <p:nvSpPr>
            <p:cNvPr id="44" name="Freeform 43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2965" y="373"/>
              <a:ext cx="18" cy="31"/>
            </a:xfrm>
            <a:custGeom>
              <a:avLst/>
              <a:gdLst>
                <a:gd name="T0" fmla="*/ 51 w 113"/>
                <a:gd name="T1" fmla="*/ 0 h 198"/>
                <a:gd name="T2" fmla="*/ 51 w 113"/>
                <a:gd name="T3" fmla="*/ 51 h 198"/>
                <a:gd name="T4" fmla="*/ 108 w 113"/>
                <a:gd name="T5" fmla="*/ 51 h 198"/>
                <a:gd name="T6" fmla="*/ 108 w 113"/>
                <a:gd name="T7" fmla="*/ 73 h 198"/>
                <a:gd name="T8" fmla="*/ 51 w 113"/>
                <a:gd name="T9" fmla="*/ 73 h 198"/>
                <a:gd name="T10" fmla="*/ 51 w 113"/>
                <a:gd name="T11" fmla="*/ 147 h 198"/>
                <a:gd name="T12" fmla="*/ 82 w 113"/>
                <a:gd name="T13" fmla="*/ 176 h 198"/>
                <a:gd name="T14" fmla="*/ 113 w 113"/>
                <a:gd name="T15" fmla="*/ 169 h 198"/>
                <a:gd name="T16" fmla="*/ 113 w 113"/>
                <a:gd name="T17" fmla="*/ 191 h 198"/>
                <a:gd name="T18" fmla="*/ 75 w 113"/>
                <a:gd name="T19" fmla="*/ 198 h 198"/>
                <a:gd name="T20" fmla="*/ 27 w 113"/>
                <a:gd name="T21" fmla="*/ 151 h 198"/>
                <a:gd name="T22" fmla="*/ 27 w 113"/>
                <a:gd name="T23" fmla="*/ 73 h 198"/>
                <a:gd name="T24" fmla="*/ 0 w 113"/>
                <a:gd name="T25" fmla="*/ 73 h 198"/>
                <a:gd name="T26" fmla="*/ 0 w 113"/>
                <a:gd name="T27" fmla="*/ 51 h 198"/>
                <a:gd name="T28" fmla="*/ 27 w 113"/>
                <a:gd name="T29" fmla="*/ 51 h 198"/>
                <a:gd name="T30" fmla="*/ 27 w 113"/>
                <a:gd name="T31" fmla="*/ 6 h 198"/>
                <a:gd name="T32" fmla="*/ 51 w 113"/>
                <a:gd name="T33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3" h="198">
                  <a:moveTo>
                    <a:pt x="51" y="0"/>
                  </a:moveTo>
                  <a:cubicBezTo>
                    <a:pt x="51" y="51"/>
                    <a:pt x="51" y="51"/>
                    <a:pt x="51" y="51"/>
                  </a:cubicBezTo>
                  <a:cubicBezTo>
                    <a:pt x="108" y="51"/>
                    <a:pt x="108" y="51"/>
                    <a:pt x="108" y="51"/>
                  </a:cubicBezTo>
                  <a:cubicBezTo>
                    <a:pt x="108" y="73"/>
                    <a:pt x="108" y="73"/>
                    <a:pt x="108" y="73"/>
                  </a:cubicBezTo>
                  <a:cubicBezTo>
                    <a:pt x="51" y="73"/>
                    <a:pt x="51" y="73"/>
                    <a:pt x="51" y="73"/>
                  </a:cubicBezTo>
                  <a:cubicBezTo>
                    <a:pt x="51" y="147"/>
                    <a:pt x="51" y="147"/>
                    <a:pt x="51" y="147"/>
                  </a:cubicBezTo>
                  <a:cubicBezTo>
                    <a:pt x="51" y="169"/>
                    <a:pt x="61" y="176"/>
                    <a:pt x="82" y="176"/>
                  </a:cubicBezTo>
                  <a:cubicBezTo>
                    <a:pt x="93" y="176"/>
                    <a:pt x="104" y="173"/>
                    <a:pt x="113" y="169"/>
                  </a:cubicBezTo>
                  <a:cubicBezTo>
                    <a:pt x="113" y="191"/>
                    <a:pt x="113" y="191"/>
                    <a:pt x="113" y="191"/>
                  </a:cubicBezTo>
                  <a:cubicBezTo>
                    <a:pt x="103" y="195"/>
                    <a:pt x="88" y="198"/>
                    <a:pt x="75" y="198"/>
                  </a:cubicBezTo>
                  <a:cubicBezTo>
                    <a:pt x="47" y="198"/>
                    <a:pt x="27" y="183"/>
                    <a:pt x="27" y="151"/>
                  </a:cubicBezTo>
                  <a:cubicBezTo>
                    <a:pt x="27" y="73"/>
                    <a:pt x="27" y="73"/>
                    <a:pt x="27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27" y="51"/>
                    <a:pt x="27" y="51"/>
                    <a:pt x="27" y="51"/>
                  </a:cubicBezTo>
                  <a:cubicBezTo>
                    <a:pt x="27" y="6"/>
                    <a:pt x="27" y="6"/>
                    <a:pt x="27" y="6"/>
                  </a:cubicBezTo>
                  <a:lnTo>
                    <a:pt x="5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Muller Medium"/>
                <a:cs typeface="+mn-cs"/>
              </a:endParaRPr>
            </a:p>
          </p:txBody>
        </p:sp>
        <p:sp>
          <p:nvSpPr>
            <p:cNvPr id="45" name="Freeform 44">
              <a:extLst>
                <a:ext uri="{FF2B5EF4-FFF2-40B4-BE49-F238E27FC236}"/>
              </a:extLst>
            </p:cNvPr>
            <p:cNvSpPr>
              <a:spLocks noEditPoints="1"/>
            </p:cNvSpPr>
            <p:nvPr/>
          </p:nvSpPr>
          <p:spPr bwMode="auto">
            <a:xfrm>
              <a:off x="2993" y="371"/>
              <a:ext cx="4" cy="33"/>
            </a:xfrm>
            <a:custGeom>
              <a:avLst/>
              <a:gdLst>
                <a:gd name="T0" fmla="*/ 16 w 31"/>
                <a:gd name="T1" fmla="*/ 31 h 206"/>
                <a:gd name="T2" fmla="*/ 0 w 31"/>
                <a:gd name="T3" fmla="*/ 16 h 206"/>
                <a:gd name="T4" fmla="*/ 16 w 31"/>
                <a:gd name="T5" fmla="*/ 0 h 206"/>
                <a:gd name="T6" fmla="*/ 31 w 31"/>
                <a:gd name="T7" fmla="*/ 16 h 206"/>
                <a:gd name="T8" fmla="*/ 16 w 31"/>
                <a:gd name="T9" fmla="*/ 31 h 206"/>
                <a:gd name="T10" fmla="*/ 4 w 31"/>
                <a:gd name="T11" fmla="*/ 206 h 206"/>
                <a:gd name="T12" fmla="*/ 4 w 31"/>
                <a:gd name="T13" fmla="*/ 62 h 206"/>
                <a:gd name="T14" fmla="*/ 28 w 31"/>
                <a:gd name="T15" fmla="*/ 62 h 206"/>
                <a:gd name="T16" fmla="*/ 28 w 31"/>
                <a:gd name="T17" fmla="*/ 206 h 206"/>
                <a:gd name="T18" fmla="*/ 4 w 31"/>
                <a:gd name="T19" fmla="*/ 206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" h="206">
                  <a:moveTo>
                    <a:pt x="16" y="31"/>
                  </a:moveTo>
                  <a:cubicBezTo>
                    <a:pt x="7" y="31"/>
                    <a:pt x="0" y="26"/>
                    <a:pt x="0" y="16"/>
                  </a:cubicBezTo>
                  <a:cubicBezTo>
                    <a:pt x="0" y="6"/>
                    <a:pt x="7" y="0"/>
                    <a:pt x="16" y="0"/>
                  </a:cubicBezTo>
                  <a:cubicBezTo>
                    <a:pt x="24" y="0"/>
                    <a:pt x="31" y="6"/>
                    <a:pt x="31" y="16"/>
                  </a:cubicBezTo>
                  <a:cubicBezTo>
                    <a:pt x="31" y="26"/>
                    <a:pt x="24" y="31"/>
                    <a:pt x="16" y="31"/>
                  </a:cubicBezTo>
                  <a:close/>
                  <a:moveTo>
                    <a:pt x="4" y="206"/>
                  </a:moveTo>
                  <a:cubicBezTo>
                    <a:pt x="4" y="62"/>
                    <a:pt x="4" y="62"/>
                    <a:pt x="4" y="62"/>
                  </a:cubicBezTo>
                  <a:cubicBezTo>
                    <a:pt x="28" y="62"/>
                    <a:pt x="28" y="62"/>
                    <a:pt x="28" y="62"/>
                  </a:cubicBezTo>
                  <a:cubicBezTo>
                    <a:pt x="28" y="206"/>
                    <a:pt x="28" y="206"/>
                    <a:pt x="28" y="206"/>
                  </a:cubicBezTo>
                  <a:lnTo>
                    <a:pt x="4" y="20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Muller Medium"/>
                <a:cs typeface="+mn-cs"/>
              </a:endParaRPr>
            </a:p>
          </p:txBody>
        </p:sp>
        <p:sp>
          <p:nvSpPr>
            <p:cNvPr id="46" name="Freeform 45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3006" y="381"/>
              <a:ext cx="25" cy="23"/>
            </a:xfrm>
            <a:custGeom>
              <a:avLst/>
              <a:gdLst>
                <a:gd name="T0" fmla="*/ 25 w 25"/>
                <a:gd name="T1" fmla="*/ 0 h 23"/>
                <a:gd name="T2" fmla="*/ 14 w 25"/>
                <a:gd name="T3" fmla="*/ 23 h 23"/>
                <a:gd name="T4" fmla="*/ 11 w 25"/>
                <a:gd name="T5" fmla="*/ 23 h 23"/>
                <a:gd name="T6" fmla="*/ 0 w 25"/>
                <a:gd name="T7" fmla="*/ 0 h 23"/>
                <a:gd name="T8" fmla="*/ 5 w 25"/>
                <a:gd name="T9" fmla="*/ 0 h 23"/>
                <a:gd name="T10" fmla="*/ 12 w 25"/>
                <a:gd name="T11" fmla="*/ 18 h 23"/>
                <a:gd name="T12" fmla="*/ 20 w 25"/>
                <a:gd name="T13" fmla="*/ 0 h 23"/>
                <a:gd name="T14" fmla="*/ 25 w 25"/>
                <a:gd name="T1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23">
                  <a:moveTo>
                    <a:pt x="25" y="0"/>
                  </a:moveTo>
                  <a:lnTo>
                    <a:pt x="14" y="23"/>
                  </a:lnTo>
                  <a:lnTo>
                    <a:pt x="11" y="23"/>
                  </a:lnTo>
                  <a:lnTo>
                    <a:pt x="0" y="0"/>
                  </a:lnTo>
                  <a:lnTo>
                    <a:pt x="5" y="0"/>
                  </a:lnTo>
                  <a:lnTo>
                    <a:pt x="12" y="18"/>
                  </a:lnTo>
                  <a:lnTo>
                    <a:pt x="20" y="0"/>
                  </a:lnTo>
                  <a:lnTo>
                    <a:pt x="2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Muller Medium"/>
                <a:cs typeface="+mn-cs"/>
              </a:endParaRPr>
            </a:p>
          </p:txBody>
        </p:sp>
        <p:sp>
          <p:nvSpPr>
            <p:cNvPr id="47" name="Freeform 46">
              <a:extLst>
                <a:ext uri="{FF2B5EF4-FFF2-40B4-BE49-F238E27FC236}"/>
              </a:extLst>
            </p:cNvPr>
            <p:cNvSpPr>
              <a:spLocks noEditPoints="1"/>
            </p:cNvSpPr>
            <p:nvPr/>
          </p:nvSpPr>
          <p:spPr bwMode="auto">
            <a:xfrm>
              <a:off x="3040" y="371"/>
              <a:ext cx="5" cy="33"/>
            </a:xfrm>
            <a:custGeom>
              <a:avLst/>
              <a:gdLst>
                <a:gd name="T0" fmla="*/ 15 w 31"/>
                <a:gd name="T1" fmla="*/ 31 h 206"/>
                <a:gd name="T2" fmla="*/ 0 w 31"/>
                <a:gd name="T3" fmla="*/ 16 h 206"/>
                <a:gd name="T4" fmla="*/ 15 w 31"/>
                <a:gd name="T5" fmla="*/ 0 h 206"/>
                <a:gd name="T6" fmla="*/ 31 w 31"/>
                <a:gd name="T7" fmla="*/ 16 h 206"/>
                <a:gd name="T8" fmla="*/ 15 w 31"/>
                <a:gd name="T9" fmla="*/ 31 h 206"/>
                <a:gd name="T10" fmla="*/ 3 w 31"/>
                <a:gd name="T11" fmla="*/ 206 h 206"/>
                <a:gd name="T12" fmla="*/ 3 w 31"/>
                <a:gd name="T13" fmla="*/ 62 h 206"/>
                <a:gd name="T14" fmla="*/ 27 w 31"/>
                <a:gd name="T15" fmla="*/ 62 h 206"/>
                <a:gd name="T16" fmla="*/ 27 w 31"/>
                <a:gd name="T17" fmla="*/ 206 h 206"/>
                <a:gd name="T18" fmla="*/ 3 w 31"/>
                <a:gd name="T19" fmla="*/ 206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" h="206">
                  <a:moveTo>
                    <a:pt x="15" y="31"/>
                  </a:moveTo>
                  <a:cubicBezTo>
                    <a:pt x="7" y="31"/>
                    <a:pt x="0" y="26"/>
                    <a:pt x="0" y="16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4" y="0"/>
                    <a:pt x="31" y="6"/>
                    <a:pt x="31" y="16"/>
                  </a:cubicBezTo>
                  <a:cubicBezTo>
                    <a:pt x="31" y="26"/>
                    <a:pt x="24" y="31"/>
                    <a:pt x="15" y="31"/>
                  </a:cubicBezTo>
                  <a:close/>
                  <a:moveTo>
                    <a:pt x="3" y="206"/>
                  </a:moveTo>
                  <a:cubicBezTo>
                    <a:pt x="3" y="62"/>
                    <a:pt x="3" y="62"/>
                    <a:pt x="3" y="62"/>
                  </a:cubicBezTo>
                  <a:cubicBezTo>
                    <a:pt x="27" y="62"/>
                    <a:pt x="27" y="62"/>
                    <a:pt x="27" y="62"/>
                  </a:cubicBezTo>
                  <a:cubicBezTo>
                    <a:pt x="27" y="206"/>
                    <a:pt x="27" y="206"/>
                    <a:pt x="27" y="206"/>
                  </a:cubicBezTo>
                  <a:lnTo>
                    <a:pt x="3" y="20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Muller Medium"/>
                <a:cs typeface="+mn-cs"/>
              </a:endParaRPr>
            </a:p>
          </p:txBody>
        </p:sp>
        <p:sp>
          <p:nvSpPr>
            <p:cNvPr id="48" name="Freeform 47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3055" y="380"/>
              <a:ext cx="18" cy="24"/>
            </a:xfrm>
            <a:custGeom>
              <a:avLst/>
              <a:gdLst>
                <a:gd name="T0" fmla="*/ 55 w 116"/>
                <a:gd name="T1" fmla="*/ 0 h 151"/>
                <a:gd name="T2" fmla="*/ 106 w 116"/>
                <a:gd name="T3" fmla="*/ 12 h 151"/>
                <a:gd name="T4" fmla="*/ 106 w 116"/>
                <a:gd name="T5" fmla="*/ 35 h 151"/>
                <a:gd name="T6" fmla="*/ 57 w 116"/>
                <a:gd name="T7" fmla="*/ 22 h 151"/>
                <a:gd name="T8" fmla="*/ 25 w 116"/>
                <a:gd name="T9" fmla="*/ 41 h 151"/>
                <a:gd name="T10" fmla="*/ 116 w 116"/>
                <a:gd name="T11" fmla="*/ 111 h 151"/>
                <a:gd name="T12" fmla="*/ 57 w 116"/>
                <a:gd name="T13" fmla="*/ 151 h 151"/>
                <a:gd name="T14" fmla="*/ 1 w 116"/>
                <a:gd name="T15" fmla="*/ 137 h 151"/>
                <a:gd name="T16" fmla="*/ 1 w 116"/>
                <a:gd name="T17" fmla="*/ 114 h 151"/>
                <a:gd name="T18" fmla="*/ 56 w 116"/>
                <a:gd name="T19" fmla="*/ 129 h 151"/>
                <a:gd name="T20" fmla="*/ 92 w 116"/>
                <a:gd name="T21" fmla="*/ 111 h 151"/>
                <a:gd name="T22" fmla="*/ 0 w 116"/>
                <a:gd name="T23" fmla="*/ 41 h 151"/>
                <a:gd name="T24" fmla="*/ 55 w 116"/>
                <a:gd name="T25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6" h="151">
                  <a:moveTo>
                    <a:pt x="55" y="0"/>
                  </a:moveTo>
                  <a:cubicBezTo>
                    <a:pt x="74" y="0"/>
                    <a:pt x="93" y="5"/>
                    <a:pt x="106" y="12"/>
                  </a:cubicBezTo>
                  <a:cubicBezTo>
                    <a:pt x="106" y="35"/>
                    <a:pt x="106" y="35"/>
                    <a:pt x="106" y="35"/>
                  </a:cubicBezTo>
                  <a:cubicBezTo>
                    <a:pt x="94" y="27"/>
                    <a:pt x="74" y="22"/>
                    <a:pt x="57" y="22"/>
                  </a:cubicBezTo>
                  <a:cubicBezTo>
                    <a:pt x="41" y="22"/>
                    <a:pt x="25" y="27"/>
                    <a:pt x="25" y="41"/>
                  </a:cubicBezTo>
                  <a:cubicBezTo>
                    <a:pt x="25" y="72"/>
                    <a:pt x="116" y="59"/>
                    <a:pt x="116" y="111"/>
                  </a:cubicBezTo>
                  <a:cubicBezTo>
                    <a:pt x="116" y="141"/>
                    <a:pt x="88" y="151"/>
                    <a:pt x="57" y="151"/>
                  </a:cubicBezTo>
                  <a:cubicBezTo>
                    <a:pt x="36" y="151"/>
                    <a:pt x="14" y="146"/>
                    <a:pt x="1" y="137"/>
                  </a:cubicBezTo>
                  <a:cubicBezTo>
                    <a:pt x="1" y="114"/>
                    <a:pt x="1" y="114"/>
                    <a:pt x="1" y="114"/>
                  </a:cubicBezTo>
                  <a:cubicBezTo>
                    <a:pt x="16" y="124"/>
                    <a:pt x="38" y="129"/>
                    <a:pt x="56" y="129"/>
                  </a:cubicBezTo>
                  <a:cubicBezTo>
                    <a:pt x="76" y="129"/>
                    <a:pt x="92" y="126"/>
                    <a:pt x="92" y="111"/>
                  </a:cubicBezTo>
                  <a:cubicBezTo>
                    <a:pt x="92" y="81"/>
                    <a:pt x="0" y="93"/>
                    <a:pt x="0" y="41"/>
                  </a:cubicBezTo>
                  <a:cubicBezTo>
                    <a:pt x="0" y="12"/>
                    <a:pt x="28" y="0"/>
                    <a:pt x="5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Muller Medium"/>
                <a:cs typeface="+mn-cs"/>
              </a:endParaRPr>
            </a:p>
          </p:txBody>
        </p:sp>
        <p:sp>
          <p:nvSpPr>
            <p:cNvPr id="49" name="Freeform 48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3081" y="373"/>
              <a:ext cx="18" cy="31"/>
            </a:xfrm>
            <a:custGeom>
              <a:avLst/>
              <a:gdLst>
                <a:gd name="T0" fmla="*/ 50 w 113"/>
                <a:gd name="T1" fmla="*/ 0 h 198"/>
                <a:gd name="T2" fmla="*/ 50 w 113"/>
                <a:gd name="T3" fmla="*/ 51 h 198"/>
                <a:gd name="T4" fmla="*/ 108 w 113"/>
                <a:gd name="T5" fmla="*/ 51 h 198"/>
                <a:gd name="T6" fmla="*/ 108 w 113"/>
                <a:gd name="T7" fmla="*/ 73 h 198"/>
                <a:gd name="T8" fmla="*/ 50 w 113"/>
                <a:gd name="T9" fmla="*/ 73 h 198"/>
                <a:gd name="T10" fmla="*/ 50 w 113"/>
                <a:gd name="T11" fmla="*/ 147 h 198"/>
                <a:gd name="T12" fmla="*/ 81 w 113"/>
                <a:gd name="T13" fmla="*/ 176 h 198"/>
                <a:gd name="T14" fmla="*/ 113 w 113"/>
                <a:gd name="T15" fmla="*/ 169 h 198"/>
                <a:gd name="T16" fmla="*/ 113 w 113"/>
                <a:gd name="T17" fmla="*/ 191 h 198"/>
                <a:gd name="T18" fmla="*/ 74 w 113"/>
                <a:gd name="T19" fmla="*/ 198 h 198"/>
                <a:gd name="T20" fmla="*/ 27 w 113"/>
                <a:gd name="T21" fmla="*/ 151 h 198"/>
                <a:gd name="T22" fmla="*/ 27 w 113"/>
                <a:gd name="T23" fmla="*/ 73 h 198"/>
                <a:gd name="T24" fmla="*/ 0 w 113"/>
                <a:gd name="T25" fmla="*/ 73 h 198"/>
                <a:gd name="T26" fmla="*/ 0 w 113"/>
                <a:gd name="T27" fmla="*/ 51 h 198"/>
                <a:gd name="T28" fmla="*/ 27 w 113"/>
                <a:gd name="T29" fmla="*/ 51 h 198"/>
                <a:gd name="T30" fmla="*/ 27 w 113"/>
                <a:gd name="T31" fmla="*/ 6 h 198"/>
                <a:gd name="T32" fmla="*/ 50 w 113"/>
                <a:gd name="T33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3" h="198">
                  <a:moveTo>
                    <a:pt x="50" y="0"/>
                  </a:moveTo>
                  <a:cubicBezTo>
                    <a:pt x="50" y="51"/>
                    <a:pt x="50" y="51"/>
                    <a:pt x="50" y="51"/>
                  </a:cubicBezTo>
                  <a:cubicBezTo>
                    <a:pt x="108" y="51"/>
                    <a:pt x="108" y="51"/>
                    <a:pt x="108" y="51"/>
                  </a:cubicBezTo>
                  <a:cubicBezTo>
                    <a:pt x="108" y="73"/>
                    <a:pt x="108" y="73"/>
                    <a:pt x="108" y="73"/>
                  </a:cubicBezTo>
                  <a:cubicBezTo>
                    <a:pt x="50" y="73"/>
                    <a:pt x="50" y="73"/>
                    <a:pt x="50" y="73"/>
                  </a:cubicBezTo>
                  <a:cubicBezTo>
                    <a:pt x="50" y="147"/>
                    <a:pt x="50" y="147"/>
                    <a:pt x="50" y="147"/>
                  </a:cubicBezTo>
                  <a:cubicBezTo>
                    <a:pt x="50" y="169"/>
                    <a:pt x="60" y="176"/>
                    <a:pt x="81" y="176"/>
                  </a:cubicBezTo>
                  <a:cubicBezTo>
                    <a:pt x="93" y="176"/>
                    <a:pt x="104" y="173"/>
                    <a:pt x="113" y="169"/>
                  </a:cubicBezTo>
                  <a:cubicBezTo>
                    <a:pt x="113" y="191"/>
                    <a:pt x="113" y="191"/>
                    <a:pt x="113" y="191"/>
                  </a:cubicBezTo>
                  <a:cubicBezTo>
                    <a:pt x="102" y="195"/>
                    <a:pt x="88" y="198"/>
                    <a:pt x="74" y="198"/>
                  </a:cubicBezTo>
                  <a:cubicBezTo>
                    <a:pt x="47" y="198"/>
                    <a:pt x="27" y="183"/>
                    <a:pt x="27" y="151"/>
                  </a:cubicBezTo>
                  <a:cubicBezTo>
                    <a:pt x="27" y="73"/>
                    <a:pt x="27" y="73"/>
                    <a:pt x="27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27" y="51"/>
                    <a:pt x="27" y="51"/>
                    <a:pt x="27" y="51"/>
                  </a:cubicBezTo>
                  <a:cubicBezTo>
                    <a:pt x="27" y="6"/>
                    <a:pt x="27" y="6"/>
                    <a:pt x="27" y="6"/>
                  </a:cubicBezTo>
                  <a:lnTo>
                    <a:pt x="5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Muller Medium"/>
                <a:cs typeface="+mn-cs"/>
              </a:endParaRPr>
            </a:p>
          </p:txBody>
        </p:sp>
        <p:sp>
          <p:nvSpPr>
            <p:cNvPr id="50" name="Freeform 49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3107" y="380"/>
              <a:ext cx="18" cy="24"/>
            </a:xfrm>
            <a:custGeom>
              <a:avLst/>
              <a:gdLst>
                <a:gd name="T0" fmla="*/ 55 w 116"/>
                <a:gd name="T1" fmla="*/ 0 h 151"/>
                <a:gd name="T2" fmla="*/ 106 w 116"/>
                <a:gd name="T3" fmla="*/ 12 h 151"/>
                <a:gd name="T4" fmla="*/ 106 w 116"/>
                <a:gd name="T5" fmla="*/ 35 h 151"/>
                <a:gd name="T6" fmla="*/ 57 w 116"/>
                <a:gd name="T7" fmla="*/ 22 h 151"/>
                <a:gd name="T8" fmla="*/ 25 w 116"/>
                <a:gd name="T9" fmla="*/ 41 h 151"/>
                <a:gd name="T10" fmla="*/ 116 w 116"/>
                <a:gd name="T11" fmla="*/ 111 h 151"/>
                <a:gd name="T12" fmla="*/ 57 w 116"/>
                <a:gd name="T13" fmla="*/ 151 h 151"/>
                <a:gd name="T14" fmla="*/ 1 w 116"/>
                <a:gd name="T15" fmla="*/ 137 h 151"/>
                <a:gd name="T16" fmla="*/ 1 w 116"/>
                <a:gd name="T17" fmla="*/ 114 h 151"/>
                <a:gd name="T18" fmla="*/ 56 w 116"/>
                <a:gd name="T19" fmla="*/ 129 h 151"/>
                <a:gd name="T20" fmla="*/ 92 w 116"/>
                <a:gd name="T21" fmla="*/ 111 h 151"/>
                <a:gd name="T22" fmla="*/ 0 w 116"/>
                <a:gd name="T23" fmla="*/ 41 h 151"/>
                <a:gd name="T24" fmla="*/ 55 w 116"/>
                <a:gd name="T25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6" h="151">
                  <a:moveTo>
                    <a:pt x="55" y="0"/>
                  </a:moveTo>
                  <a:cubicBezTo>
                    <a:pt x="74" y="0"/>
                    <a:pt x="93" y="5"/>
                    <a:pt x="106" y="12"/>
                  </a:cubicBezTo>
                  <a:cubicBezTo>
                    <a:pt x="106" y="35"/>
                    <a:pt x="106" y="35"/>
                    <a:pt x="106" y="35"/>
                  </a:cubicBezTo>
                  <a:cubicBezTo>
                    <a:pt x="94" y="27"/>
                    <a:pt x="74" y="22"/>
                    <a:pt x="57" y="22"/>
                  </a:cubicBezTo>
                  <a:cubicBezTo>
                    <a:pt x="41" y="22"/>
                    <a:pt x="25" y="27"/>
                    <a:pt x="25" y="41"/>
                  </a:cubicBezTo>
                  <a:cubicBezTo>
                    <a:pt x="25" y="72"/>
                    <a:pt x="116" y="59"/>
                    <a:pt x="116" y="111"/>
                  </a:cubicBezTo>
                  <a:cubicBezTo>
                    <a:pt x="116" y="141"/>
                    <a:pt x="88" y="151"/>
                    <a:pt x="57" y="151"/>
                  </a:cubicBezTo>
                  <a:cubicBezTo>
                    <a:pt x="36" y="151"/>
                    <a:pt x="14" y="146"/>
                    <a:pt x="1" y="137"/>
                  </a:cubicBezTo>
                  <a:cubicBezTo>
                    <a:pt x="1" y="114"/>
                    <a:pt x="1" y="114"/>
                    <a:pt x="1" y="114"/>
                  </a:cubicBezTo>
                  <a:cubicBezTo>
                    <a:pt x="16" y="124"/>
                    <a:pt x="38" y="129"/>
                    <a:pt x="56" y="129"/>
                  </a:cubicBezTo>
                  <a:cubicBezTo>
                    <a:pt x="76" y="129"/>
                    <a:pt x="92" y="126"/>
                    <a:pt x="92" y="111"/>
                  </a:cubicBezTo>
                  <a:cubicBezTo>
                    <a:pt x="92" y="81"/>
                    <a:pt x="0" y="93"/>
                    <a:pt x="0" y="41"/>
                  </a:cubicBezTo>
                  <a:cubicBezTo>
                    <a:pt x="0" y="12"/>
                    <a:pt x="28" y="0"/>
                    <a:pt x="5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Muller Medium"/>
                <a:cs typeface="+mn-cs"/>
              </a:endParaRPr>
            </a:p>
          </p:txBody>
        </p:sp>
      </p:grpSp>
      <p:sp>
        <p:nvSpPr>
          <p:cNvPr id="51" name="ZoneTexte 50">
            <a:extLst>
              <a:ext uri="{FF2B5EF4-FFF2-40B4-BE49-F238E27FC236}"/>
            </a:extLst>
          </p:cNvPr>
          <p:cNvSpPr txBox="1"/>
          <p:nvPr userDrawn="1"/>
        </p:nvSpPr>
        <p:spPr>
          <a:xfrm>
            <a:off x="5543550" y="0"/>
            <a:ext cx="690563" cy="2651125"/>
          </a:xfrm>
          <a:prstGeom prst="rect">
            <a:avLst/>
          </a:prstGeom>
          <a:solidFill>
            <a:schemeClr val="accent1"/>
          </a:solidFill>
        </p:spPr>
        <p:txBody>
          <a:bodyPr lIns="0" tIns="0" rIns="0" bIns="0" anchor="b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cap="all" dirty="0">
                <a:solidFill>
                  <a:prstClr val="white"/>
                </a:solidFill>
                <a:latin typeface="Muller Medium"/>
                <a:cs typeface="+mn-cs"/>
              </a:rPr>
              <a:t>pour</a:t>
            </a:r>
            <a:endParaRPr lang="fr-FR" sz="1400" cap="all" dirty="0">
              <a:solidFill>
                <a:prstClr val="white"/>
              </a:solidFill>
              <a:latin typeface="Muller Medium"/>
              <a:cs typeface="+mn-cs"/>
            </a:endParaRPr>
          </a:p>
        </p:txBody>
      </p:sp>
      <p:grpSp>
        <p:nvGrpSpPr>
          <p:cNvPr id="52" name="Groupe 53"/>
          <p:cNvGrpSpPr>
            <a:grpSpLocks/>
          </p:cNvGrpSpPr>
          <p:nvPr userDrawn="1"/>
        </p:nvGrpSpPr>
        <p:grpSpPr bwMode="auto">
          <a:xfrm>
            <a:off x="0" y="6750050"/>
            <a:ext cx="9144000" cy="107950"/>
            <a:chOff x="-1" y="6590923"/>
            <a:chExt cx="13096076" cy="267077"/>
          </a:xfrm>
        </p:grpSpPr>
        <p:sp>
          <p:nvSpPr>
            <p:cNvPr id="53" name="Rectangle 52">
              <a:extLst>
                <a:ext uri="{FF2B5EF4-FFF2-40B4-BE49-F238E27FC236}"/>
              </a:extLst>
            </p:cNvPr>
            <p:cNvSpPr/>
            <p:nvPr userDrawn="1"/>
          </p:nvSpPr>
          <p:spPr>
            <a:xfrm>
              <a:off x="-1" y="6590923"/>
              <a:ext cx="1457394" cy="26707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400" dirty="0">
                <a:solidFill>
                  <a:prstClr val="white"/>
                </a:solidFill>
              </a:endParaRPr>
            </a:p>
          </p:txBody>
        </p:sp>
        <p:sp>
          <p:nvSpPr>
            <p:cNvPr id="54" name="Rectangle 53">
              <a:extLst>
                <a:ext uri="{FF2B5EF4-FFF2-40B4-BE49-F238E27FC236}"/>
              </a:extLst>
            </p:cNvPr>
            <p:cNvSpPr/>
            <p:nvPr userDrawn="1"/>
          </p:nvSpPr>
          <p:spPr>
            <a:xfrm>
              <a:off x="1452846" y="6590923"/>
              <a:ext cx="1459667" cy="267077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400" dirty="0">
                <a:solidFill>
                  <a:prstClr val="white"/>
                </a:solidFill>
              </a:endParaRPr>
            </a:p>
          </p:txBody>
        </p:sp>
        <p:sp>
          <p:nvSpPr>
            <p:cNvPr id="55" name="Rectangle 54">
              <a:extLst>
                <a:ext uri="{FF2B5EF4-FFF2-40B4-BE49-F238E27FC236}"/>
              </a:extLst>
            </p:cNvPr>
            <p:cNvSpPr/>
            <p:nvPr userDrawn="1"/>
          </p:nvSpPr>
          <p:spPr>
            <a:xfrm>
              <a:off x="2907965" y="6590923"/>
              <a:ext cx="1459667" cy="26707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400" dirty="0">
                <a:solidFill>
                  <a:prstClr val="white"/>
                </a:solidFill>
              </a:endParaRPr>
            </a:p>
          </p:txBody>
        </p:sp>
        <p:sp>
          <p:nvSpPr>
            <p:cNvPr id="57" name="Rectangle 56">
              <a:extLst>
                <a:ext uri="{FF2B5EF4-FFF2-40B4-BE49-F238E27FC236}"/>
              </a:extLst>
            </p:cNvPr>
            <p:cNvSpPr/>
            <p:nvPr userDrawn="1"/>
          </p:nvSpPr>
          <p:spPr>
            <a:xfrm>
              <a:off x="4365358" y="6590923"/>
              <a:ext cx="1457394" cy="26707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400" dirty="0">
                <a:solidFill>
                  <a:prstClr val="white"/>
                </a:solidFill>
              </a:endParaRPr>
            </a:p>
          </p:txBody>
        </p:sp>
        <p:sp>
          <p:nvSpPr>
            <p:cNvPr id="59" name="Rectangle 58">
              <a:extLst>
                <a:ext uri="{FF2B5EF4-FFF2-40B4-BE49-F238E27FC236}"/>
              </a:extLst>
            </p:cNvPr>
            <p:cNvSpPr/>
            <p:nvPr userDrawn="1"/>
          </p:nvSpPr>
          <p:spPr>
            <a:xfrm>
              <a:off x="5820477" y="6590923"/>
              <a:ext cx="1457394" cy="267077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400" dirty="0">
                <a:solidFill>
                  <a:prstClr val="white"/>
                </a:solidFill>
              </a:endParaRPr>
            </a:p>
          </p:txBody>
        </p:sp>
        <p:sp>
          <p:nvSpPr>
            <p:cNvPr id="60" name="Rectangle 59">
              <a:extLst>
                <a:ext uri="{FF2B5EF4-FFF2-40B4-BE49-F238E27FC236}"/>
              </a:extLst>
            </p:cNvPr>
            <p:cNvSpPr/>
            <p:nvPr userDrawn="1"/>
          </p:nvSpPr>
          <p:spPr>
            <a:xfrm>
              <a:off x="7275597" y="6590923"/>
              <a:ext cx="1457394" cy="26707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400" dirty="0">
                <a:solidFill>
                  <a:prstClr val="white"/>
                </a:solidFill>
              </a:endParaRPr>
            </a:p>
          </p:txBody>
        </p:sp>
        <p:sp>
          <p:nvSpPr>
            <p:cNvPr id="61" name="Rectangle 60">
              <a:extLst>
                <a:ext uri="{FF2B5EF4-FFF2-40B4-BE49-F238E27FC236}"/>
              </a:extLst>
            </p:cNvPr>
            <p:cNvSpPr/>
            <p:nvPr userDrawn="1"/>
          </p:nvSpPr>
          <p:spPr>
            <a:xfrm>
              <a:off x="8728443" y="6590923"/>
              <a:ext cx="1459667" cy="26707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400" dirty="0">
                <a:solidFill>
                  <a:prstClr val="white"/>
                </a:solidFill>
              </a:endParaRPr>
            </a:p>
          </p:txBody>
        </p:sp>
        <p:sp>
          <p:nvSpPr>
            <p:cNvPr id="62" name="Rectangle 61">
              <a:extLst>
                <a:ext uri="{FF2B5EF4-FFF2-40B4-BE49-F238E27FC236}"/>
              </a:extLst>
            </p:cNvPr>
            <p:cNvSpPr/>
            <p:nvPr userDrawn="1"/>
          </p:nvSpPr>
          <p:spPr>
            <a:xfrm>
              <a:off x="10183563" y="6590923"/>
              <a:ext cx="1457392" cy="267077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400" dirty="0">
                <a:solidFill>
                  <a:prstClr val="white"/>
                </a:solidFill>
              </a:endParaRPr>
            </a:p>
          </p:txBody>
        </p:sp>
        <p:sp>
          <p:nvSpPr>
            <p:cNvPr id="63" name="Rectangle 62">
              <a:extLst>
                <a:ext uri="{FF2B5EF4-FFF2-40B4-BE49-F238E27FC236}"/>
              </a:extLst>
            </p:cNvPr>
            <p:cNvSpPr/>
            <p:nvPr userDrawn="1"/>
          </p:nvSpPr>
          <p:spPr>
            <a:xfrm>
              <a:off x="11638683" y="6590923"/>
              <a:ext cx="1457392" cy="26707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400" dirty="0">
                <a:solidFill>
                  <a:prstClr val="white"/>
                </a:solidFill>
              </a:endParaRPr>
            </a:p>
          </p:txBody>
        </p:sp>
      </p:grpSp>
      <p:sp>
        <p:nvSpPr>
          <p:cNvPr id="56" name="Espace réservé pour une image  55">
            <a:extLst>
              <a:ext uri="{FF2B5EF4-FFF2-40B4-BE49-F238E27FC236}"/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552987" y="2724460"/>
            <a:ext cx="2676619" cy="1838592"/>
          </a:xfrm>
        </p:spPr>
        <p:txBody>
          <a:bodyPr rtlCol="0">
            <a:noAutofit/>
          </a:bodyPr>
          <a:lstStyle>
            <a:lvl1pPr algn="ctr">
              <a:defRPr>
                <a:solidFill>
                  <a:schemeClr val="accent2"/>
                </a:solidFill>
              </a:defRPr>
            </a:lvl1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 dirty="0"/>
          </a:p>
        </p:txBody>
      </p:sp>
      <p:sp>
        <p:nvSpPr>
          <p:cNvPr id="58" name="Espace réservé du texte 76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66931" y="3406013"/>
            <a:ext cx="3905075" cy="1130606"/>
          </a:xfrm>
        </p:spPr>
        <p:txBody>
          <a:bodyPr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lang="fr-FR" sz="2000" b="1" kern="1200" cap="all" baseline="0" dirty="0" smtClean="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  <a:lvl2pPr marL="0" indent="0" algn="l">
              <a:lnSpc>
                <a:spcPct val="85000"/>
              </a:lnSpc>
              <a:spcBef>
                <a:spcPts val="0"/>
              </a:spcBef>
              <a:buNone/>
              <a:defRPr lang="fr-FR" sz="2000" b="1" kern="1200" cap="all" baseline="0" dirty="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28242555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grandes parties (v1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6"/>
          <p:cNvSpPr txBox="1">
            <a:spLocks noChangeArrowheads="1"/>
          </p:cNvSpPr>
          <p:nvPr userDrawn="1"/>
        </p:nvSpPr>
        <p:spPr bwMode="auto">
          <a:xfrm>
            <a:off x="350838" y="6991350"/>
            <a:ext cx="80645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1450" indent="-1714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buFont typeface="Webdings" pitchFamily="18" charset="2"/>
              <a:buChar char="i"/>
            </a:pPr>
            <a:r>
              <a:rPr lang="fr-FR" altLang="fr-FR" sz="1100" i="1">
                <a:solidFill>
                  <a:srgbClr val="FA054B"/>
                </a:solidFill>
                <a:latin typeface="Calibri" pitchFamily="34" charset="0"/>
                <a:cs typeface="Calibri" pitchFamily="34" charset="0"/>
                <a:sym typeface="Webdings" pitchFamily="18" charset="2"/>
              </a:rPr>
              <a:t>Pensez à passer votre Gravure derrière le titre après l’avoir insérée (Clic droit sur l’image / Arrière plan)</a:t>
            </a:r>
          </a:p>
        </p:txBody>
      </p:sp>
      <p:sp>
        <p:nvSpPr>
          <p:cNvPr id="6" name="ZoneTexte 5">
            <a:extLst>
              <a:ext uri="{FF2B5EF4-FFF2-40B4-BE49-F238E27FC236}"/>
            </a:extLst>
          </p:cNvPr>
          <p:cNvSpPr txBox="1"/>
          <p:nvPr userDrawn="1"/>
        </p:nvSpPr>
        <p:spPr>
          <a:xfrm>
            <a:off x="993775" y="6519863"/>
            <a:ext cx="1465263" cy="24606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00" b="1" dirty="0">
                <a:solidFill>
                  <a:prstClr val="white"/>
                </a:solidFill>
                <a:latin typeface="Muller Medium"/>
                <a:cs typeface="+mn-cs"/>
              </a:rPr>
              <a:t>in </a:t>
            </a:r>
            <a:r>
              <a:rPr lang="fr-FR" sz="800" b="1" dirty="0" err="1">
                <a:solidFill>
                  <a:prstClr val="white"/>
                </a:solidFill>
                <a:latin typeface="Muller Medium"/>
                <a:cs typeface="+mn-cs"/>
              </a:rPr>
              <a:t>reinvention</a:t>
            </a:r>
            <a:r>
              <a:rPr lang="fr-FR" sz="800" b="1" dirty="0">
                <a:solidFill>
                  <a:prstClr val="white"/>
                </a:solidFill>
                <a:latin typeface="Muller Medium"/>
                <a:cs typeface="+mn-cs"/>
              </a:rPr>
              <a:t> </a:t>
            </a:r>
            <a:r>
              <a:rPr lang="fr-FR" sz="800" b="1" dirty="0" err="1">
                <a:solidFill>
                  <a:prstClr val="white"/>
                </a:solidFill>
                <a:latin typeface="Muller Medium"/>
                <a:cs typeface="+mn-cs"/>
              </a:rPr>
              <a:t>we</a:t>
            </a:r>
            <a:r>
              <a:rPr lang="fr-FR" sz="800" b="1" dirty="0">
                <a:solidFill>
                  <a:prstClr val="white"/>
                </a:solidFill>
                <a:latin typeface="Muller Medium"/>
                <a:cs typeface="+mn-cs"/>
              </a:rPr>
              <a:t> trust. </a:t>
            </a:r>
            <a:r>
              <a:rPr lang="fr-FR" sz="800" b="1" dirty="0" err="1">
                <a:solidFill>
                  <a:srgbClr val="FA054B"/>
                </a:solidFill>
                <a:latin typeface="Noe Display"/>
                <a:cs typeface="+mn-cs"/>
              </a:rPr>
              <a:t>Protéines</a:t>
            </a:r>
            <a:r>
              <a:rPr lang="fr-FR" sz="800" b="1" cap="small" dirty="0" err="1">
                <a:solidFill>
                  <a:prstClr val="white"/>
                </a:solidFill>
                <a:latin typeface="Noe Display"/>
                <a:cs typeface="+mn-cs"/>
              </a:rPr>
              <a:t>xtc</a:t>
            </a:r>
            <a:endParaRPr lang="fr-FR" sz="800" b="1" cap="small" dirty="0">
              <a:solidFill>
                <a:prstClr val="white"/>
              </a:solidFill>
              <a:latin typeface="Noe Display"/>
              <a:cs typeface="+mn-cs"/>
            </a:endParaRPr>
          </a:p>
        </p:txBody>
      </p:sp>
      <p:cxnSp>
        <p:nvCxnSpPr>
          <p:cNvPr id="7" name="Connecteur droit 6">
            <a:extLst>
              <a:ext uri="{FF2B5EF4-FFF2-40B4-BE49-F238E27FC236}"/>
            </a:extLst>
          </p:cNvPr>
          <p:cNvCxnSpPr/>
          <p:nvPr userDrawn="1"/>
        </p:nvCxnSpPr>
        <p:spPr>
          <a:xfrm>
            <a:off x="949325" y="6513513"/>
            <a:ext cx="0" cy="136525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r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1079653"/>
            <a:ext cx="7886700" cy="3035836"/>
          </a:xfrm>
        </p:spPr>
        <p:txBody>
          <a:bodyPr>
            <a:normAutofit/>
          </a:bodyPr>
          <a:lstStyle>
            <a:lvl1pPr algn="ctr">
              <a:lnSpc>
                <a:spcPct val="85000"/>
              </a:lnSpc>
              <a:defRPr sz="4800" cap="all" baseline="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/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7" y="4133851"/>
            <a:ext cx="7886700" cy="19558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8" name="Espace réservé de la date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35963" y="6519863"/>
            <a:ext cx="458787" cy="179387"/>
          </a:xfrm>
        </p:spPr>
        <p:txBody>
          <a:bodyPr/>
          <a:lstStyle>
            <a:lvl1pPr algn="r" fontAlgn="base">
              <a:spcBef>
                <a:spcPct val="0"/>
              </a:spcBef>
              <a:spcAft>
                <a:spcPct val="0"/>
              </a:spcAft>
              <a:defRPr sz="800" dirty="0">
                <a:solidFill>
                  <a:prstClr val="white"/>
                </a:solidFill>
                <a:latin typeface="Muller Light" pitchFamily="50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pied de page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89475" y="6519863"/>
            <a:ext cx="3646488" cy="179387"/>
          </a:xfrm>
        </p:spPr>
        <p:txBody>
          <a:bodyPr/>
          <a:lstStyle>
            <a:lvl1pPr algn="r" fontAlgn="base">
              <a:spcBef>
                <a:spcPct val="0"/>
              </a:spcBef>
              <a:spcAft>
                <a:spcPct val="0"/>
              </a:spcAft>
              <a:defRPr sz="800">
                <a:solidFill>
                  <a:prstClr val="white"/>
                </a:solidFill>
                <a:latin typeface="Muller Light" pitchFamily="50" charset="0"/>
                <a:cs typeface="Arial" charset="0"/>
              </a:defRPr>
            </a:lvl1pPr>
          </a:lstStyle>
          <a:p>
            <a:pPr>
              <a:defRPr/>
            </a:pPr>
            <a:r>
              <a:rPr lang="fr-FR"/>
              <a:t>© Copyright ProtéinesXTC - Document confidentiel </a:t>
            </a:r>
            <a:endParaRPr lang="fr-FR" dirty="0"/>
          </a:p>
        </p:txBody>
      </p:sp>
      <p:sp>
        <p:nvSpPr>
          <p:cNvPr id="10" name="Espace réservé du numéro de diapositive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9613" y="6519863"/>
            <a:ext cx="201612" cy="179387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 fontAlgn="auto">
              <a:spcBef>
                <a:spcPts val="0"/>
              </a:spcBef>
              <a:spcAft>
                <a:spcPts val="0"/>
              </a:spcAft>
              <a:defRPr sz="800" smtClean="0">
                <a:solidFill>
                  <a:prstClr val="white"/>
                </a:solidFill>
                <a:latin typeface="Muller Medium"/>
                <a:cs typeface="+mn-cs"/>
              </a:defRPr>
            </a:lvl1pPr>
          </a:lstStyle>
          <a:p>
            <a:pPr>
              <a:defRPr/>
            </a:pPr>
            <a:fld id="{B64B2482-7C09-43FD-AF80-88B93330BF3E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607083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grandes parties (v2)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6"/>
          <p:cNvSpPr txBox="1">
            <a:spLocks noChangeArrowheads="1"/>
          </p:cNvSpPr>
          <p:nvPr userDrawn="1"/>
        </p:nvSpPr>
        <p:spPr bwMode="auto">
          <a:xfrm>
            <a:off x="350838" y="6991350"/>
            <a:ext cx="80645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1450" indent="-1714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buFont typeface="Webdings" pitchFamily="18" charset="2"/>
              <a:buChar char="i"/>
            </a:pPr>
            <a:r>
              <a:rPr lang="fr-FR" altLang="fr-FR" sz="1100" i="1">
                <a:solidFill>
                  <a:srgbClr val="FA054B"/>
                </a:solidFill>
                <a:latin typeface="Calibri" pitchFamily="34" charset="0"/>
                <a:cs typeface="Calibri" pitchFamily="34" charset="0"/>
                <a:sym typeface="Webdings" pitchFamily="18" charset="2"/>
              </a:rPr>
              <a:t>Pensez à passer votre Gravure derrière le titre après l’avoir insérée (Clic droit sur l’image / Arrière plan)</a:t>
            </a:r>
          </a:p>
        </p:txBody>
      </p:sp>
      <p:sp>
        <p:nvSpPr>
          <p:cNvPr id="7" name="ZoneTexte 6">
            <a:extLst>
              <a:ext uri="{FF2B5EF4-FFF2-40B4-BE49-F238E27FC236}"/>
            </a:extLst>
          </p:cNvPr>
          <p:cNvSpPr txBox="1"/>
          <p:nvPr userDrawn="1"/>
        </p:nvSpPr>
        <p:spPr>
          <a:xfrm>
            <a:off x="993775" y="6519863"/>
            <a:ext cx="1465263" cy="24606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00" b="1" dirty="0">
                <a:solidFill>
                  <a:srgbClr val="00043F"/>
                </a:solidFill>
                <a:latin typeface="Muller Medium"/>
                <a:cs typeface="+mn-cs"/>
              </a:rPr>
              <a:t>in </a:t>
            </a:r>
            <a:r>
              <a:rPr lang="fr-FR" sz="800" b="1" dirty="0" err="1">
                <a:solidFill>
                  <a:srgbClr val="00043F"/>
                </a:solidFill>
                <a:latin typeface="Muller Medium"/>
                <a:cs typeface="+mn-cs"/>
              </a:rPr>
              <a:t>reinvention</a:t>
            </a:r>
            <a:r>
              <a:rPr lang="fr-FR" sz="800" b="1" dirty="0">
                <a:solidFill>
                  <a:srgbClr val="00043F"/>
                </a:solidFill>
                <a:latin typeface="Muller Medium"/>
                <a:cs typeface="+mn-cs"/>
              </a:rPr>
              <a:t> </a:t>
            </a:r>
            <a:r>
              <a:rPr lang="fr-FR" sz="800" b="1" dirty="0" err="1">
                <a:solidFill>
                  <a:srgbClr val="00043F"/>
                </a:solidFill>
                <a:latin typeface="Muller Medium"/>
                <a:cs typeface="+mn-cs"/>
              </a:rPr>
              <a:t>we</a:t>
            </a:r>
            <a:r>
              <a:rPr lang="fr-FR" sz="800" b="1" dirty="0">
                <a:solidFill>
                  <a:srgbClr val="00043F"/>
                </a:solidFill>
                <a:latin typeface="Muller Medium"/>
                <a:cs typeface="+mn-cs"/>
              </a:rPr>
              <a:t> trust. </a:t>
            </a:r>
            <a:r>
              <a:rPr lang="fr-FR" sz="800" b="1" dirty="0" err="1">
                <a:solidFill>
                  <a:prstClr val="white"/>
                </a:solidFill>
                <a:latin typeface="Noe Display"/>
                <a:cs typeface="+mn-cs"/>
              </a:rPr>
              <a:t>Protéines</a:t>
            </a:r>
            <a:r>
              <a:rPr lang="fr-FR" sz="800" b="1" cap="small" dirty="0" err="1">
                <a:solidFill>
                  <a:srgbClr val="00043F"/>
                </a:solidFill>
                <a:latin typeface="Noe Display"/>
                <a:cs typeface="+mn-cs"/>
              </a:rPr>
              <a:t>xtc</a:t>
            </a:r>
            <a:endParaRPr lang="fr-FR" sz="800" b="1" cap="small" dirty="0">
              <a:solidFill>
                <a:srgbClr val="00043F"/>
              </a:solidFill>
              <a:latin typeface="Noe Display"/>
              <a:cs typeface="+mn-cs"/>
            </a:endParaRPr>
          </a:p>
        </p:txBody>
      </p:sp>
      <p:cxnSp>
        <p:nvCxnSpPr>
          <p:cNvPr id="9" name="Connecteur droit 8">
            <a:extLst>
              <a:ext uri="{FF2B5EF4-FFF2-40B4-BE49-F238E27FC236}"/>
            </a:extLst>
          </p:cNvPr>
          <p:cNvCxnSpPr/>
          <p:nvPr userDrawn="1"/>
        </p:nvCxnSpPr>
        <p:spPr>
          <a:xfrm>
            <a:off x="949325" y="6513513"/>
            <a:ext cx="0" cy="136525"/>
          </a:xfrm>
          <a:prstGeom prst="line">
            <a:avLst/>
          </a:prstGeom>
          <a:ln w="31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space réservé pour une image  7">
            <a:extLst>
              <a:ext uri="{FF2B5EF4-FFF2-40B4-BE49-F238E27FC236}"/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062288" y="571500"/>
            <a:ext cx="3019425" cy="4025900"/>
          </a:xfrm>
        </p:spPr>
        <p:txBody>
          <a:bodyPr rtlCol="0">
            <a:noAutofit/>
          </a:bodyPr>
          <a:lstStyle>
            <a:lvl1pPr marL="0" indent="0" algn="ctr">
              <a:buNone/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 dirty="0"/>
          </a:p>
        </p:txBody>
      </p:sp>
      <p:sp>
        <p:nvSpPr>
          <p:cNvPr id="2" name="Titr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1079653"/>
            <a:ext cx="7886700" cy="3035836"/>
          </a:xfrm>
        </p:spPr>
        <p:txBody>
          <a:bodyPr>
            <a:normAutofit/>
          </a:bodyPr>
          <a:lstStyle>
            <a:lvl1pPr algn="ctr">
              <a:lnSpc>
                <a:spcPct val="85000"/>
              </a:lnSpc>
              <a:defRPr sz="4800" cap="all" baseline="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/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7" y="4133851"/>
            <a:ext cx="7886700" cy="19558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0" name="Espace réservé de la date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8335963" y="6519863"/>
            <a:ext cx="458787" cy="179387"/>
          </a:xfrm>
        </p:spPr>
        <p:txBody>
          <a:bodyPr/>
          <a:lstStyle>
            <a:lvl1pPr algn="r" fontAlgn="base">
              <a:spcBef>
                <a:spcPct val="0"/>
              </a:spcBef>
              <a:spcAft>
                <a:spcPct val="0"/>
              </a:spcAft>
              <a:defRPr sz="800" dirty="0">
                <a:solidFill>
                  <a:srgbClr val="00043F"/>
                </a:solidFill>
                <a:latin typeface="Muller Light" pitchFamily="50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1" name="Espace réservé du pied de page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4689475" y="6519863"/>
            <a:ext cx="3646488" cy="179387"/>
          </a:xfrm>
        </p:spPr>
        <p:txBody>
          <a:bodyPr/>
          <a:lstStyle>
            <a:lvl1pPr algn="r" fontAlgn="base">
              <a:spcBef>
                <a:spcPct val="0"/>
              </a:spcBef>
              <a:spcAft>
                <a:spcPct val="0"/>
              </a:spcAft>
              <a:defRPr sz="800">
                <a:solidFill>
                  <a:srgbClr val="00043F"/>
                </a:solidFill>
                <a:latin typeface="Muller Light" pitchFamily="50" charset="0"/>
                <a:cs typeface="Arial" charset="0"/>
              </a:defRPr>
            </a:lvl1pPr>
          </a:lstStyle>
          <a:p>
            <a:pPr>
              <a:defRPr/>
            </a:pPr>
            <a:r>
              <a:rPr lang="fr-FR"/>
              <a:t>© Copyright ProtéinesXTC - Document confidentiel </a:t>
            </a:r>
            <a:endParaRPr lang="fr-FR" dirty="0"/>
          </a:p>
        </p:txBody>
      </p:sp>
      <p:sp>
        <p:nvSpPr>
          <p:cNvPr id="12" name="Espace réservé du numéro de diapositive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709613" y="6519863"/>
            <a:ext cx="201612" cy="179387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 fontAlgn="auto">
              <a:spcBef>
                <a:spcPts val="0"/>
              </a:spcBef>
              <a:spcAft>
                <a:spcPts val="0"/>
              </a:spcAft>
              <a:defRPr sz="800" smtClean="0">
                <a:solidFill>
                  <a:srgbClr val="00043F"/>
                </a:solidFill>
                <a:latin typeface="Muller Medium"/>
                <a:cs typeface="+mn-cs"/>
              </a:defRPr>
            </a:lvl1pPr>
          </a:lstStyle>
          <a:p>
            <a:pPr>
              <a:defRPr/>
            </a:pPr>
            <a:fld id="{D212DECF-E8BA-471D-B3AB-15FF87EE3A1E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658998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grandes parties (v3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6"/>
          <p:cNvSpPr txBox="1">
            <a:spLocks noChangeArrowheads="1"/>
          </p:cNvSpPr>
          <p:nvPr userDrawn="1"/>
        </p:nvSpPr>
        <p:spPr bwMode="auto">
          <a:xfrm>
            <a:off x="350838" y="6991350"/>
            <a:ext cx="80645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1450" indent="-1714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buFont typeface="Webdings" pitchFamily="18" charset="2"/>
              <a:buChar char="i"/>
            </a:pPr>
            <a:r>
              <a:rPr lang="fr-FR" altLang="fr-FR" sz="1100" i="1">
                <a:solidFill>
                  <a:srgbClr val="FA054B"/>
                </a:solidFill>
                <a:latin typeface="Calibri" pitchFamily="34" charset="0"/>
                <a:cs typeface="Calibri" pitchFamily="34" charset="0"/>
                <a:sym typeface="Webdings" pitchFamily="18" charset="2"/>
              </a:rPr>
              <a:t>Pensez à passer votre Gravure derrière le titre après l’avoir insérée (Clic droit sur l’image / Arrière plan)</a:t>
            </a:r>
          </a:p>
        </p:txBody>
      </p:sp>
      <p:sp>
        <p:nvSpPr>
          <p:cNvPr id="7" name="ZoneTexte 6">
            <a:extLst>
              <a:ext uri="{FF2B5EF4-FFF2-40B4-BE49-F238E27FC236}"/>
            </a:extLst>
          </p:cNvPr>
          <p:cNvSpPr txBox="1"/>
          <p:nvPr userDrawn="1"/>
        </p:nvSpPr>
        <p:spPr>
          <a:xfrm>
            <a:off x="993775" y="6519863"/>
            <a:ext cx="1465263" cy="24606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00" b="1" dirty="0">
                <a:solidFill>
                  <a:srgbClr val="00043F"/>
                </a:solidFill>
                <a:latin typeface="Muller Medium"/>
                <a:cs typeface="+mn-cs"/>
              </a:rPr>
              <a:t>in </a:t>
            </a:r>
            <a:r>
              <a:rPr lang="fr-FR" sz="800" b="1" dirty="0" err="1">
                <a:solidFill>
                  <a:srgbClr val="00043F"/>
                </a:solidFill>
                <a:latin typeface="Muller Medium"/>
                <a:cs typeface="+mn-cs"/>
              </a:rPr>
              <a:t>reinvention</a:t>
            </a:r>
            <a:r>
              <a:rPr lang="fr-FR" sz="800" b="1" dirty="0">
                <a:solidFill>
                  <a:srgbClr val="00043F"/>
                </a:solidFill>
                <a:latin typeface="Muller Medium"/>
                <a:cs typeface="+mn-cs"/>
              </a:rPr>
              <a:t> </a:t>
            </a:r>
            <a:r>
              <a:rPr lang="fr-FR" sz="800" b="1" dirty="0" err="1">
                <a:solidFill>
                  <a:srgbClr val="00043F"/>
                </a:solidFill>
                <a:latin typeface="Muller Medium"/>
                <a:cs typeface="+mn-cs"/>
              </a:rPr>
              <a:t>we</a:t>
            </a:r>
            <a:r>
              <a:rPr lang="fr-FR" sz="800" b="1" dirty="0">
                <a:solidFill>
                  <a:srgbClr val="00043F"/>
                </a:solidFill>
                <a:latin typeface="Muller Medium"/>
                <a:cs typeface="+mn-cs"/>
              </a:rPr>
              <a:t> trust. </a:t>
            </a:r>
            <a:r>
              <a:rPr lang="fr-FR" sz="800" b="1" dirty="0" err="1">
                <a:solidFill>
                  <a:prstClr val="white"/>
                </a:solidFill>
                <a:latin typeface="Noe Display"/>
                <a:cs typeface="+mn-cs"/>
              </a:rPr>
              <a:t>Protéines</a:t>
            </a:r>
            <a:r>
              <a:rPr lang="fr-FR" sz="800" b="1" cap="small" dirty="0" err="1">
                <a:solidFill>
                  <a:srgbClr val="00043F"/>
                </a:solidFill>
                <a:latin typeface="Noe Display"/>
                <a:cs typeface="+mn-cs"/>
              </a:rPr>
              <a:t>xtc</a:t>
            </a:r>
            <a:endParaRPr lang="fr-FR" sz="800" b="1" cap="small" dirty="0">
              <a:solidFill>
                <a:srgbClr val="00043F"/>
              </a:solidFill>
              <a:latin typeface="Noe Display"/>
              <a:cs typeface="+mn-cs"/>
            </a:endParaRPr>
          </a:p>
        </p:txBody>
      </p:sp>
      <p:cxnSp>
        <p:nvCxnSpPr>
          <p:cNvPr id="9" name="Connecteur droit 8">
            <a:extLst>
              <a:ext uri="{FF2B5EF4-FFF2-40B4-BE49-F238E27FC236}"/>
            </a:extLst>
          </p:cNvPr>
          <p:cNvCxnSpPr/>
          <p:nvPr userDrawn="1"/>
        </p:nvCxnSpPr>
        <p:spPr>
          <a:xfrm>
            <a:off x="949325" y="6513513"/>
            <a:ext cx="0" cy="136525"/>
          </a:xfrm>
          <a:prstGeom prst="line">
            <a:avLst/>
          </a:prstGeom>
          <a:ln w="31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space réservé pour une image  7">
            <a:extLst>
              <a:ext uri="{FF2B5EF4-FFF2-40B4-BE49-F238E27FC236}"/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062288" y="571500"/>
            <a:ext cx="3019425" cy="4025900"/>
          </a:xfrm>
        </p:spPr>
        <p:txBody>
          <a:bodyPr rtlCol="0">
            <a:noAutofit/>
          </a:bodyPr>
          <a:lstStyle>
            <a:lvl1pPr marL="0" indent="0" algn="ctr">
              <a:buNone/>
              <a:defRPr sz="1600">
                <a:solidFill>
                  <a:schemeClr val="accent2"/>
                </a:solidFill>
              </a:defRPr>
            </a:lvl1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 dirty="0"/>
          </a:p>
        </p:txBody>
      </p:sp>
      <p:sp>
        <p:nvSpPr>
          <p:cNvPr id="2" name="Titr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1079653"/>
            <a:ext cx="7886700" cy="3035836"/>
          </a:xfrm>
        </p:spPr>
        <p:txBody>
          <a:bodyPr>
            <a:normAutofit/>
          </a:bodyPr>
          <a:lstStyle>
            <a:lvl1pPr algn="ctr">
              <a:lnSpc>
                <a:spcPct val="85000"/>
              </a:lnSpc>
              <a:defRPr sz="4800" cap="all" baseline="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/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7" y="4133851"/>
            <a:ext cx="7886700" cy="19558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0" name="Espace réservé de la date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8335963" y="6519863"/>
            <a:ext cx="458787" cy="179387"/>
          </a:xfrm>
        </p:spPr>
        <p:txBody>
          <a:bodyPr/>
          <a:lstStyle>
            <a:lvl1pPr algn="r" fontAlgn="base">
              <a:spcBef>
                <a:spcPct val="0"/>
              </a:spcBef>
              <a:spcAft>
                <a:spcPct val="0"/>
              </a:spcAft>
              <a:defRPr sz="800" dirty="0">
                <a:solidFill>
                  <a:srgbClr val="00043F"/>
                </a:solidFill>
                <a:latin typeface="Muller Light" pitchFamily="50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1" name="Espace réservé du pied de page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4689475" y="6519863"/>
            <a:ext cx="3646488" cy="179387"/>
          </a:xfrm>
        </p:spPr>
        <p:txBody>
          <a:bodyPr/>
          <a:lstStyle>
            <a:lvl1pPr algn="r" fontAlgn="base">
              <a:spcBef>
                <a:spcPct val="0"/>
              </a:spcBef>
              <a:spcAft>
                <a:spcPct val="0"/>
              </a:spcAft>
              <a:defRPr sz="800">
                <a:solidFill>
                  <a:srgbClr val="00043F"/>
                </a:solidFill>
                <a:latin typeface="Muller Light" pitchFamily="50" charset="0"/>
                <a:cs typeface="Arial" charset="0"/>
              </a:defRPr>
            </a:lvl1pPr>
          </a:lstStyle>
          <a:p>
            <a:pPr>
              <a:defRPr/>
            </a:pPr>
            <a:r>
              <a:rPr lang="fr-FR"/>
              <a:t>© Copyright ProtéinesXTC - Document confidentiel </a:t>
            </a:r>
            <a:endParaRPr lang="fr-FR" dirty="0"/>
          </a:p>
        </p:txBody>
      </p:sp>
      <p:sp>
        <p:nvSpPr>
          <p:cNvPr id="12" name="Espace réservé du numéro de diapositive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709613" y="6519863"/>
            <a:ext cx="201612" cy="179387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 fontAlgn="auto">
              <a:spcBef>
                <a:spcPts val="0"/>
              </a:spcBef>
              <a:spcAft>
                <a:spcPts val="0"/>
              </a:spcAft>
              <a:defRPr sz="800" smtClean="0">
                <a:solidFill>
                  <a:srgbClr val="00043F"/>
                </a:solidFill>
                <a:latin typeface="Muller Medium"/>
                <a:cs typeface="+mn-cs"/>
              </a:defRPr>
            </a:lvl1pPr>
          </a:lstStyle>
          <a:p>
            <a:pPr>
              <a:defRPr/>
            </a:pPr>
            <a:fld id="{290A7641-8502-4B22-9C5F-B57FF9FAB2BE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288618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s sous partie d'une grande partie (v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/>
            </a:extLst>
          </p:cNvPr>
          <p:cNvSpPr/>
          <p:nvPr userDrawn="1"/>
        </p:nvSpPr>
        <p:spPr>
          <a:xfrm>
            <a:off x="0" y="6362700"/>
            <a:ext cx="9144000" cy="495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prstClr val="white"/>
              </a:solidFill>
            </a:endParaRPr>
          </a:p>
        </p:txBody>
      </p:sp>
      <p:cxnSp>
        <p:nvCxnSpPr>
          <p:cNvPr id="5" name="Connecteur droit 4">
            <a:extLst>
              <a:ext uri="{FF2B5EF4-FFF2-40B4-BE49-F238E27FC236}"/>
            </a:extLst>
          </p:cNvPr>
          <p:cNvCxnSpPr>
            <a:cxnSpLocks/>
          </p:cNvCxnSpPr>
          <p:nvPr userDrawn="1"/>
        </p:nvCxnSpPr>
        <p:spPr>
          <a:xfrm>
            <a:off x="2630488" y="1704975"/>
            <a:ext cx="32385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e 5">
            <a:extLst>
              <a:ext uri="{FF2B5EF4-FFF2-40B4-BE49-F238E27FC236}"/>
            </a:extLst>
          </p:cNvPr>
          <p:cNvGrpSpPr/>
          <p:nvPr userDrawn="1"/>
        </p:nvGrpSpPr>
        <p:grpSpPr>
          <a:xfrm>
            <a:off x="2636089" y="1309639"/>
            <a:ext cx="945312" cy="157221"/>
            <a:chOff x="853499" y="5357490"/>
            <a:chExt cx="3280385" cy="409188"/>
          </a:xfrm>
          <a:solidFill>
            <a:schemeClr val="tx2"/>
          </a:solidFill>
        </p:grpSpPr>
        <p:sp>
          <p:nvSpPr>
            <p:cNvPr id="7" name="Freeform 5">
              <a:extLst>
                <a:ext uri="{FF2B5EF4-FFF2-40B4-BE49-F238E27FC236}"/>
              </a:extLst>
            </p:cNvPr>
            <p:cNvSpPr>
              <a:spLocks noEditPoints="1"/>
            </p:cNvSpPr>
            <p:nvPr/>
          </p:nvSpPr>
          <p:spPr bwMode="auto">
            <a:xfrm>
              <a:off x="853499" y="5357490"/>
              <a:ext cx="357610" cy="405749"/>
            </a:xfrm>
            <a:custGeom>
              <a:avLst/>
              <a:gdLst>
                <a:gd name="T0" fmla="*/ 272 w 657"/>
                <a:gd name="T1" fmla="*/ 467 h 744"/>
                <a:gd name="T2" fmla="*/ 272 w 657"/>
                <a:gd name="T3" fmla="*/ 642 h 744"/>
                <a:gd name="T4" fmla="*/ 283 w 657"/>
                <a:gd name="T5" fmla="*/ 669 h 744"/>
                <a:gd name="T6" fmla="*/ 383 w 657"/>
                <a:gd name="T7" fmla="*/ 742 h 744"/>
                <a:gd name="T8" fmla="*/ 383 w 657"/>
                <a:gd name="T9" fmla="*/ 744 h 744"/>
                <a:gd name="T10" fmla="*/ 0 w 657"/>
                <a:gd name="T11" fmla="*/ 744 h 744"/>
                <a:gd name="T12" fmla="*/ 0 w 657"/>
                <a:gd name="T13" fmla="*/ 742 h 744"/>
                <a:gd name="T14" fmla="*/ 71 w 657"/>
                <a:gd name="T15" fmla="*/ 675 h 744"/>
                <a:gd name="T16" fmla="*/ 80 w 657"/>
                <a:gd name="T17" fmla="*/ 650 h 744"/>
                <a:gd name="T18" fmla="*/ 80 w 657"/>
                <a:gd name="T19" fmla="*/ 94 h 744"/>
                <a:gd name="T20" fmla="*/ 71 w 657"/>
                <a:gd name="T21" fmla="*/ 68 h 744"/>
                <a:gd name="T22" fmla="*/ 0 w 657"/>
                <a:gd name="T23" fmla="*/ 2 h 744"/>
                <a:gd name="T24" fmla="*/ 0 w 657"/>
                <a:gd name="T25" fmla="*/ 0 h 744"/>
                <a:gd name="T26" fmla="*/ 367 w 657"/>
                <a:gd name="T27" fmla="*/ 0 h 744"/>
                <a:gd name="T28" fmla="*/ 657 w 657"/>
                <a:gd name="T29" fmla="*/ 224 h 744"/>
                <a:gd name="T30" fmla="*/ 341 w 657"/>
                <a:gd name="T31" fmla="*/ 467 h 744"/>
                <a:gd name="T32" fmla="*/ 272 w 657"/>
                <a:gd name="T33" fmla="*/ 467 h 744"/>
                <a:gd name="T34" fmla="*/ 272 w 657"/>
                <a:gd name="T35" fmla="*/ 446 h 744"/>
                <a:gd name="T36" fmla="*/ 320 w 657"/>
                <a:gd name="T37" fmla="*/ 446 h 744"/>
                <a:gd name="T38" fmla="*/ 457 w 657"/>
                <a:gd name="T39" fmla="*/ 229 h 744"/>
                <a:gd name="T40" fmla="*/ 331 w 657"/>
                <a:gd name="T41" fmla="*/ 21 h 744"/>
                <a:gd name="T42" fmla="*/ 291 w 657"/>
                <a:gd name="T43" fmla="*/ 21 h 744"/>
                <a:gd name="T44" fmla="*/ 272 w 657"/>
                <a:gd name="T45" fmla="*/ 41 h 744"/>
                <a:gd name="T46" fmla="*/ 272 w 657"/>
                <a:gd name="T47" fmla="*/ 446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57" h="744">
                  <a:moveTo>
                    <a:pt x="272" y="467"/>
                  </a:moveTo>
                  <a:cubicBezTo>
                    <a:pt x="272" y="642"/>
                    <a:pt x="272" y="642"/>
                    <a:pt x="272" y="642"/>
                  </a:cubicBezTo>
                  <a:cubicBezTo>
                    <a:pt x="272" y="656"/>
                    <a:pt x="273" y="660"/>
                    <a:pt x="283" y="669"/>
                  </a:cubicBezTo>
                  <a:cubicBezTo>
                    <a:pt x="383" y="742"/>
                    <a:pt x="383" y="742"/>
                    <a:pt x="383" y="742"/>
                  </a:cubicBezTo>
                  <a:cubicBezTo>
                    <a:pt x="383" y="744"/>
                    <a:pt x="383" y="744"/>
                    <a:pt x="383" y="744"/>
                  </a:cubicBezTo>
                  <a:cubicBezTo>
                    <a:pt x="0" y="744"/>
                    <a:pt x="0" y="744"/>
                    <a:pt x="0" y="744"/>
                  </a:cubicBezTo>
                  <a:cubicBezTo>
                    <a:pt x="0" y="742"/>
                    <a:pt x="0" y="742"/>
                    <a:pt x="0" y="742"/>
                  </a:cubicBezTo>
                  <a:cubicBezTo>
                    <a:pt x="71" y="675"/>
                    <a:pt x="71" y="675"/>
                    <a:pt x="71" y="675"/>
                  </a:cubicBezTo>
                  <a:cubicBezTo>
                    <a:pt x="79" y="666"/>
                    <a:pt x="80" y="663"/>
                    <a:pt x="80" y="650"/>
                  </a:cubicBezTo>
                  <a:cubicBezTo>
                    <a:pt x="80" y="94"/>
                    <a:pt x="80" y="94"/>
                    <a:pt x="80" y="94"/>
                  </a:cubicBezTo>
                  <a:cubicBezTo>
                    <a:pt x="80" y="80"/>
                    <a:pt x="79" y="77"/>
                    <a:pt x="71" y="68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67" y="0"/>
                    <a:pt x="367" y="0"/>
                    <a:pt x="367" y="0"/>
                  </a:cubicBezTo>
                  <a:cubicBezTo>
                    <a:pt x="515" y="0"/>
                    <a:pt x="657" y="54"/>
                    <a:pt x="657" y="224"/>
                  </a:cubicBezTo>
                  <a:cubicBezTo>
                    <a:pt x="657" y="391"/>
                    <a:pt x="527" y="467"/>
                    <a:pt x="341" y="467"/>
                  </a:cubicBezTo>
                  <a:lnTo>
                    <a:pt x="272" y="467"/>
                  </a:lnTo>
                  <a:close/>
                  <a:moveTo>
                    <a:pt x="272" y="446"/>
                  </a:moveTo>
                  <a:cubicBezTo>
                    <a:pt x="320" y="446"/>
                    <a:pt x="320" y="446"/>
                    <a:pt x="320" y="446"/>
                  </a:cubicBezTo>
                  <a:cubicBezTo>
                    <a:pt x="406" y="446"/>
                    <a:pt x="457" y="363"/>
                    <a:pt x="457" y="229"/>
                  </a:cubicBezTo>
                  <a:cubicBezTo>
                    <a:pt x="457" y="104"/>
                    <a:pt x="410" y="21"/>
                    <a:pt x="331" y="21"/>
                  </a:cubicBezTo>
                  <a:cubicBezTo>
                    <a:pt x="291" y="21"/>
                    <a:pt x="291" y="21"/>
                    <a:pt x="291" y="21"/>
                  </a:cubicBezTo>
                  <a:cubicBezTo>
                    <a:pt x="275" y="21"/>
                    <a:pt x="272" y="23"/>
                    <a:pt x="272" y="41"/>
                  </a:cubicBezTo>
                  <a:lnTo>
                    <a:pt x="272" y="4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Muller Medium"/>
                <a:cs typeface="+mn-cs"/>
              </a:endParaRPr>
            </a:p>
          </p:txBody>
        </p:sp>
        <p:sp>
          <p:nvSpPr>
            <p:cNvPr id="8" name="Freeform 6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1231740" y="5474401"/>
              <a:ext cx="240699" cy="288838"/>
            </a:xfrm>
            <a:custGeom>
              <a:avLst/>
              <a:gdLst>
                <a:gd name="T0" fmla="*/ 386 w 444"/>
                <a:gd name="T1" fmla="*/ 201 h 533"/>
                <a:gd name="T2" fmla="*/ 383 w 444"/>
                <a:gd name="T3" fmla="*/ 201 h 533"/>
                <a:gd name="T4" fmla="*/ 300 w 444"/>
                <a:gd name="T5" fmla="*/ 102 h 533"/>
                <a:gd name="T6" fmla="*/ 281 w 444"/>
                <a:gd name="T7" fmla="*/ 97 h 533"/>
                <a:gd name="T8" fmla="*/ 235 w 444"/>
                <a:gd name="T9" fmla="*/ 158 h 533"/>
                <a:gd name="T10" fmla="*/ 235 w 444"/>
                <a:gd name="T11" fmla="*/ 444 h 533"/>
                <a:gd name="T12" fmla="*/ 251 w 444"/>
                <a:gd name="T13" fmla="*/ 470 h 533"/>
                <a:gd name="T14" fmla="*/ 355 w 444"/>
                <a:gd name="T15" fmla="*/ 531 h 533"/>
                <a:gd name="T16" fmla="*/ 355 w 444"/>
                <a:gd name="T17" fmla="*/ 533 h 533"/>
                <a:gd name="T18" fmla="*/ 0 w 444"/>
                <a:gd name="T19" fmla="*/ 533 h 533"/>
                <a:gd name="T20" fmla="*/ 0 w 444"/>
                <a:gd name="T21" fmla="*/ 531 h 533"/>
                <a:gd name="T22" fmla="*/ 52 w 444"/>
                <a:gd name="T23" fmla="*/ 482 h 533"/>
                <a:gd name="T24" fmla="*/ 62 w 444"/>
                <a:gd name="T25" fmla="*/ 457 h 533"/>
                <a:gd name="T26" fmla="*/ 62 w 444"/>
                <a:gd name="T27" fmla="*/ 90 h 533"/>
                <a:gd name="T28" fmla="*/ 52 w 444"/>
                <a:gd name="T29" fmla="*/ 64 h 533"/>
                <a:gd name="T30" fmla="*/ 0 w 444"/>
                <a:gd name="T31" fmla="*/ 11 h 533"/>
                <a:gd name="T32" fmla="*/ 0 w 444"/>
                <a:gd name="T33" fmla="*/ 9 h 533"/>
                <a:gd name="T34" fmla="*/ 235 w 444"/>
                <a:gd name="T35" fmla="*/ 9 h 533"/>
                <a:gd name="T36" fmla="*/ 235 w 444"/>
                <a:gd name="T37" fmla="*/ 144 h 533"/>
                <a:gd name="T38" fmla="*/ 372 w 444"/>
                <a:gd name="T39" fmla="*/ 0 h 533"/>
                <a:gd name="T40" fmla="*/ 444 w 444"/>
                <a:gd name="T41" fmla="*/ 35 h 533"/>
                <a:gd name="T42" fmla="*/ 386 w 444"/>
                <a:gd name="T43" fmla="*/ 201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44" h="533">
                  <a:moveTo>
                    <a:pt x="386" y="201"/>
                  </a:moveTo>
                  <a:cubicBezTo>
                    <a:pt x="383" y="201"/>
                    <a:pt x="383" y="201"/>
                    <a:pt x="383" y="201"/>
                  </a:cubicBezTo>
                  <a:cubicBezTo>
                    <a:pt x="300" y="102"/>
                    <a:pt x="300" y="102"/>
                    <a:pt x="300" y="102"/>
                  </a:cubicBezTo>
                  <a:cubicBezTo>
                    <a:pt x="295" y="96"/>
                    <a:pt x="288" y="91"/>
                    <a:pt x="281" y="97"/>
                  </a:cubicBezTo>
                  <a:cubicBezTo>
                    <a:pt x="263" y="109"/>
                    <a:pt x="251" y="128"/>
                    <a:pt x="235" y="158"/>
                  </a:cubicBezTo>
                  <a:cubicBezTo>
                    <a:pt x="235" y="444"/>
                    <a:pt x="235" y="444"/>
                    <a:pt x="235" y="444"/>
                  </a:cubicBezTo>
                  <a:cubicBezTo>
                    <a:pt x="235" y="455"/>
                    <a:pt x="236" y="461"/>
                    <a:pt x="251" y="470"/>
                  </a:cubicBezTo>
                  <a:cubicBezTo>
                    <a:pt x="355" y="531"/>
                    <a:pt x="355" y="531"/>
                    <a:pt x="355" y="531"/>
                  </a:cubicBezTo>
                  <a:cubicBezTo>
                    <a:pt x="355" y="533"/>
                    <a:pt x="355" y="533"/>
                    <a:pt x="355" y="533"/>
                  </a:cubicBezTo>
                  <a:cubicBezTo>
                    <a:pt x="0" y="533"/>
                    <a:pt x="0" y="533"/>
                    <a:pt x="0" y="533"/>
                  </a:cubicBezTo>
                  <a:cubicBezTo>
                    <a:pt x="0" y="531"/>
                    <a:pt x="0" y="531"/>
                    <a:pt x="0" y="531"/>
                  </a:cubicBezTo>
                  <a:cubicBezTo>
                    <a:pt x="52" y="482"/>
                    <a:pt x="52" y="482"/>
                    <a:pt x="52" y="482"/>
                  </a:cubicBezTo>
                  <a:cubicBezTo>
                    <a:pt x="62" y="473"/>
                    <a:pt x="62" y="470"/>
                    <a:pt x="62" y="457"/>
                  </a:cubicBezTo>
                  <a:cubicBezTo>
                    <a:pt x="62" y="90"/>
                    <a:pt x="62" y="90"/>
                    <a:pt x="62" y="90"/>
                  </a:cubicBezTo>
                  <a:cubicBezTo>
                    <a:pt x="62" y="76"/>
                    <a:pt x="61" y="73"/>
                    <a:pt x="52" y="64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235" y="9"/>
                    <a:pt x="235" y="9"/>
                    <a:pt x="235" y="9"/>
                  </a:cubicBezTo>
                  <a:cubicBezTo>
                    <a:pt x="235" y="144"/>
                    <a:pt x="235" y="144"/>
                    <a:pt x="235" y="144"/>
                  </a:cubicBezTo>
                  <a:cubicBezTo>
                    <a:pt x="253" y="69"/>
                    <a:pt x="298" y="0"/>
                    <a:pt x="372" y="0"/>
                  </a:cubicBezTo>
                  <a:cubicBezTo>
                    <a:pt x="404" y="0"/>
                    <a:pt x="428" y="14"/>
                    <a:pt x="444" y="35"/>
                  </a:cubicBezTo>
                  <a:lnTo>
                    <a:pt x="386" y="2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Muller Medium"/>
                <a:cs typeface="+mn-cs"/>
              </a:endParaRPr>
            </a:p>
          </p:txBody>
        </p:sp>
        <p:sp>
          <p:nvSpPr>
            <p:cNvPr id="9" name="Freeform 7">
              <a:extLst>
                <a:ext uri="{FF2B5EF4-FFF2-40B4-BE49-F238E27FC236}"/>
              </a:extLst>
            </p:cNvPr>
            <p:cNvSpPr>
              <a:spLocks noEditPoints="1"/>
            </p:cNvSpPr>
            <p:nvPr/>
          </p:nvSpPr>
          <p:spPr bwMode="auto">
            <a:xfrm>
              <a:off x="1475878" y="5474401"/>
              <a:ext cx="302593" cy="292277"/>
            </a:xfrm>
            <a:custGeom>
              <a:avLst/>
              <a:gdLst>
                <a:gd name="T0" fmla="*/ 0 w 558"/>
                <a:gd name="T1" fmla="*/ 270 h 541"/>
                <a:gd name="T2" fmla="*/ 279 w 558"/>
                <a:gd name="T3" fmla="*/ 0 h 541"/>
                <a:gd name="T4" fmla="*/ 558 w 558"/>
                <a:gd name="T5" fmla="*/ 271 h 541"/>
                <a:gd name="T6" fmla="*/ 279 w 558"/>
                <a:gd name="T7" fmla="*/ 541 h 541"/>
                <a:gd name="T8" fmla="*/ 0 w 558"/>
                <a:gd name="T9" fmla="*/ 270 h 541"/>
                <a:gd name="T10" fmla="*/ 193 w 558"/>
                <a:gd name="T11" fmla="*/ 270 h 541"/>
                <a:gd name="T12" fmla="*/ 279 w 558"/>
                <a:gd name="T13" fmla="*/ 522 h 541"/>
                <a:gd name="T14" fmla="*/ 364 w 558"/>
                <a:gd name="T15" fmla="*/ 271 h 541"/>
                <a:gd name="T16" fmla="*/ 279 w 558"/>
                <a:gd name="T17" fmla="*/ 20 h 541"/>
                <a:gd name="T18" fmla="*/ 193 w 558"/>
                <a:gd name="T19" fmla="*/ 270 h 5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58" h="541">
                  <a:moveTo>
                    <a:pt x="0" y="270"/>
                  </a:moveTo>
                  <a:cubicBezTo>
                    <a:pt x="0" y="92"/>
                    <a:pt x="111" y="0"/>
                    <a:pt x="279" y="0"/>
                  </a:cubicBezTo>
                  <a:cubicBezTo>
                    <a:pt x="446" y="0"/>
                    <a:pt x="558" y="91"/>
                    <a:pt x="558" y="271"/>
                  </a:cubicBezTo>
                  <a:cubicBezTo>
                    <a:pt x="558" y="449"/>
                    <a:pt x="446" y="541"/>
                    <a:pt x="279" y="541"/>
                  </a:cubicBezTo>
                  <a:cubicBezTo>
                    <a:pt x="111" y="541"/>
                    <a:pt x="0" y="450"/>
                    <a:pt x="0" y="270"/>
                  </a:cubicBezTo>
                  <a:close/>
                  <a:moveTo>
                    <a:pt x="193" y="270"/>
                  </a:moveTo>
                  <a:cubicBezTo>
                    <a:pt x="193" y="475"/>
                    <a:pt x="226" y="522"/>
                    <a:pt x="279" y="522"/>
                  </a:cubicBezTo>
                  <a:cubicBezTo>
                    <a:pt x="332" y="522"/>
                    <a:pt x="364" y="477"/>
                    <a:pt x="364" y="271"/>
                  </a:cubicBezTo>
                  <a:cubicBezTo>
                    <a:pt x="364" y="67"/>
                    <a:pt x="332" y="20"/>
                    <a:pt x="279" y="20"/>
                  </a:cubicBezTo>
                  <a:cubicBezTo>
                    <a:pt x="226" y="20"/>
                    <a:pt x="193" y="65"/>
                    <a:pt x="193" y="27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Muller Medium"/>
                <a:cs typeface="+mn-cs"/>
              </a:endParaRPr>
            </a:p>
          </p:txBody>
        </p:sp>
        <p:sp>
          <p:nvSpPr>
            <p:cNvPr id="10" name="Freeform 8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1792226" y="5381560"/>
              <a:ext cx="195998" cy="385118"/>
            </a:xfrm>
            <a:custGeom>
              <a:avLst/>
              <a:gdLst>
                <a:gd name="T0" fmla="*/ 361 w 361"/>
                <a:gd name="T1" fmla="*/ 199 h 710"/>
                <a:gd name="T2" fmla="*/ 231 w 361"/>
                <a:gd name="T3" fmla="*/ 199 h 710"/>
                <a:gd name="T4" fmla="*/ 231 w 361"/>
                <a:gd name="T5" fmla="*/ 553 h 710"/>
                <a:gd name="T6" fmla="*/ 287 w 361"/>
                <a:gd name="T7" fmla="*/ 628 h 710"/>
                <a:gd name="T8" fmla="*/ 349 w 361"/>
                <a:gd name="T9" fmla="*/ 588 h 710"/>
                <a:gd name="T10" fmla="*/ 351 w 361"/>
                <a:gd name="T11" fmla="*/ 590 h 710"/>
                <a:gd name="T12" fmla="*/ 196 w 361"/>
                <a:gd name="T13" fmla="*/ 710 h 710"/>
                <a:gd name="T14" fmla="*/ 59 w 361"/>
                <a:gd name="T15" fmla="*/ 565 h 710"/>
                <a:gd name="T16" fmla="*/ 59 w 361"/>
                <a:gd name="T17" fmla="*/ 199 h 710"/>
                <a:gd name="T18" fmla="*/ 0 w 361"/>
                <a:gd name="T19" fmla="*/ 199 h 710"/>
                <a:gd name="T20" fmla="*/ 0 w 361"/>
                <a:gd name="T21" fmla="*/ 178 h 710"/>
                <a:gd name="T22" fmla="*/ 48 w 361"/>
                <a:gd name="T23" fmla="*/ 178 h 710"/>
                <a:gd name="T24" fmla="*/ 81 w 361"/>
                <a:gd name="T25" fmla="*/ 166 h 710"/>
                <a:gd name="T26" fmla="*/ 229 w 361"/>
                <a:gd name="T27" fmla="*/ 0 h 710"/>
                <a:gd name="T28" fmla="*/ 231 w 361"/>
                <a:gd name="T29" fmla="*/ 0 h 710"/>
                <a:gd name="T30" fmla="*/ 231 w 361"/>
                <a:gd name="T31" fmla="*/ 178 h 710"/>
                <a:gd name="T32" fmla="*/ 361 w 361"/>
                <a:gd name="T33" fmla="*/ 178 h 710"/>
                <a:gd name="T34" fmla="*/ 361 w 361"/>
                <a:gd name="T35" fmla="*/ 199 h 7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61" h="710">
                  <a:moveTo>
                    <a:pt x="361" y="199"/>
                  </a:moveTo>
                  <a:cubicBezTo>
                    <a:pt x="231" y="199"/>
                    <a:pt x="231" y="199"/>
                    <a:pt x="231" y="199"/>
                  </a:cubicBezTo>
                  <a:cubicBezTo>
                    <a:pt x="231" y="553"/>
                    <a:pt x="231" y="553"/>
                    <a:pt x="231" y="553"/>
                  </a:cubicBezTo>
                  <a:cubicBezTo>
                    <a:pt x="231" y="600"/>
                    <a:pt x="252" y="628"/>
                    <a:pt x="287" y="628"/>
                  </a:cubicBezTo>
                  <a:cubicBezTo>
                    <a:pt x="315" y="628"/>
                    <a:pt x="337" y="610"/>
                    <a:pt x="349" y="588"/>
                  </a:cubicBezTo>
                  <a:cubicBezTo>
                    <a:pt x="351" y="590"/>
                    <a:pt x="351" y="590"/>
                    <a:pt x="351" y="590"/>
                  </a:cubicBezTo>
                  <a:cubicBezTo>
                    <a:pt x="340" y="649"/>
                    <a:pt x="297" y="710"/>
                    <a:pt x="196" y="710"/>
                  </a:cubicBezTo>
                  <a:cubicBezTo>
                    <a:pt x="104" y="710"/>
                    <a:pt x="59" y="660"/>
                    <a:pt x="59" y="565"/>
                  </a:cubicBezTo>
                  <a:cubicBezTo>
                    <a:pt x="59" y="199"/>
                    <a:pt x="59" y="199"/>
                    <a:pt x="59" y="199"/>
                  </a:cubicBezTo>
                  <a:cubicBezTo>
                    <a:pt x="0" y="199"/>
                    <a:pt x="0" y="199"/>
                    <a:pt x="0" y="199"/>
                  </a:cubicBezTo>
                  <a:cubicBezTo>
                    <a:pt x="0" y="178"/>
                    <a:pt x="0" y="178"/>
                    <a:pt x="0" y="178"/>
                  </a:cubicBezTo>
                  <a:cubicBezTo>
                    <a:pt x="48" y="178"/>
                    <a:pt x="48" y="178"/>
                    <a:pt x="48" y="178"/>
                  </a:cubicBezTo>
                  <a:cubicBezTo>
                    <a:pt x="65" y="178"/>
                    <a:pt x="70" y="178"/>
                    <a:pt x="81" y="166"/>
                  </a:cubicBezTo>
                  <a:cubicBezTo>
                    <a:pt x="229" y="0"/>
                    <a:pt x="229" y="0"/>
                    <a:pt x="229" y="0"/>
                  </a:cubicBezTo>
                  <a:cubicBezTo>
                    <a:pt x="231" y="0"/>
                    <a:pt x="231" y="0"/>
                    <a:pt x="231" y="0"/>
                  </a:cubicBezTo>
                  <a:cubicBezTo>
                    <a:pt x="231" y="178"/>
                    <a:pt x="231" y="178"/>
                    <a:pt x="231" y="178"/>
                  </a:cubicBezTo>
                  <a:cubicBezTo>
                    <a:pt x="361" y="178"/>
                    <a:pt x="361" y="178"/>
                    <a:pt x="361" y="178"/>
                  </a:cubicBezTo>
                  <a:lnTo>
                    <a:pt x="361" y="1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Muller Medium"/>
                <a:cs typeface="+mn-cs"/>
              </a:endParaRPr>
            </a:p>
          </p:txBody>
        </p:sp>
        <p:sp>
          <p:nvSpPr>
            <p:cNvPr id="11" name="Freeform 9">
              <a:extLst>
                <a:ext uri="{FF2B5EF4-FFF2-40B4-BE49-F238E27FC236}"/>
              </a:extLst>
            </p:cNvPr>
            <p:cNvSpPr>
              <a:spLocks noEditPoints="1"/>
            </p:cNvSpPr>
            <p:nvPr/>
          </p:nvSpPr>
          <p:spPr bwMode="auto">
            <a:xfrm>
              <a:off x="1991662" y="5357490"/>
              <a:ext cx="271646" cy="409187"/>
            </a:xfrm>
            <a:custGeom>
              <a:avLst/>
              <a:gdLst>
                <a:gd name="T0" fmla="*/ 179 w 497"/>
                <a:gd name="T1" fmla="*/ 458 h 752"/>
                <a:gd name="T2" fmla="*/ 179 w 497"/>
                <a:gd name="T3" fmla="*/ 460 h 752"/>
                <a:gd name="T4" fmla="*/ 330 w 497"/>
                <a:gd name="T5" fmla="*/ 654 h 752"/>
                <a:gd name="T6" fmla="*/ 491 w 497"/>
                <a:gd name="T7" fmla="*/ 556 h 752"/>
                <a:gd name="T8" fmla="*/ 493 w 497"/>
                <a:gd name="T9" fmla="*/ 556 h 752"/>
                <a:gd name="T10" fmla="*/ 259 w 497"/>
                <a:gd name="T11" fmla="*/ 752 h 752"/>
                <a:gd name="T12" fmla="*/ 0 w 497"/>
                <a:gd name="T13" fmla="*/ 485 h 752"/>
                <a:gd name="T14" fmla="*/ 266 w 497"/>
                <a:gd name="T15" fmla="*/ 211 h 752"/>
                <a:gd name="T16" fmla="*/ 497 w 497"/>
                <a:gd name="T17" fmla="*/ 435 h 752"/>
                <a:gd name="T18" fmla="*/ 496 w 497"/>
                <a:gd name="T19" fmla="*/ 458 h 752"/>
                <a:gd name="T20" fmla="*/ 179 w 497"/>
                <a:gd name="T21" fmla="*/ 458 h 752"/>
                <a:gd name="T22" fmla="*/ 179 w 497"/>
                <a:gd name="T23" fmla="*/ 439 h 752"/>
                <a:gd name="T24" fmla="*/ 334 w 497"/>
                <a:gd name="T25" fmla="*/ 439 h 752"/>
                <a:gd name="T26" fmla="*/ 336 w 497"/>
                <a:gd name="T27" fmla="*/ 407 h 752"/>
                <a:gd name="T28" fmla="*/ 264 w 497"/>
                <a:gd name="T29" fmla="*/ 231 h 752"/>
                <a:gd name="T30" fmla="*/ 179 w 497"/>
                <a:gd name="T31" fmla="*/ 439 h 752"/>
                <a:gd name="T32" fmla="*/ 449 w 497"/>
                <a:gd name="T33" fmla="*/ 0 h 752"/>
                <a:gd name="T34" fmla="*/ 449 w 497"/>
                <a:gd name="T35" fmla="*/ 2 h 752"/>
                <a:gd name="T36" fmla="*/ 198 w 497"/>
                <a:gd name="T37" fmla="*/ 176 h 752"/>
                <a:gd name="T38" fmla="*/ 196 w 497"/>
                <a:gd name="T39" fmla="*/ 174 h 752"/>
                <a:gd name="T40" fmla="*/ 279 w 497"/>
                <a:gd name="T41" fmla="*/ 0 h 752"/>
                <a:gd name="T42" fmla="*/ 449 w 497"/>
                <a:gd name="T43" fmla="*/ 0 h 7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97" h="752">
                  <a:moveTo>
                    <a:pt x="179" y="458"/>
                  </a:moveTo>
                  <a:cubicBezTo>
                    <a:pt x="179" y="460"/>
                    <a:pt x="179" y="460"/>
                    <a:pt x="179" y="460"/>
                  </a:cubicBezTo>
                  <a:cubicBezTo>
                    <a:pt x="179" y="598"/>
                    <a:pt x="249" y="654"/>
                    <a:pt x="330" y="654"/>
                  </a:cubicBezTo>
                  <a:cubicBezTo>
                    <a:pt x="394" y="654"/>
                    <a:pt x="456" y="626"/>
                    <a:pt x="491" y="556"/>
                  </a:cubicBezTo>
                  <a:cubicBezTo>
                    <a:pt x="493" y="556"/>
                    <a:pt x="493" y="556"/>
                    <a:pt x="493" y="556"/>
                  </a:cubicBezTo>
                  <a:cubicBezTo>
                    <a:pt x="466" y="690"/>
                    <a:pt x="383" y="752"/>
                    <a:pt x="259" y="752"/>
                  </a:cubicBezTo>
                  <a:cubicBezTo>
                    <a:pt x="126" y="752"/>
                    <a:pt x="0" y="672"/>
                    <a:pt x="0" y="485"/>
                  </a:cubicBezTo>
                  <a:cubicBezTo>
                    <a:pt x="0" y="290"/>
                    <a:pt x="125" y="211"/>
                    <a:pt x="266" y="211"/>
                  </a:cubicBezTo>
                  <a:cubicBezTo>
                    <a:pt x="378" y="211"/>
                    <a:pt x="497" y="264"/>
                    <a:pt x="497" y="435"/>
                  </a:cubicBezTo>
                  <a:cubicBezTo>
                    <a:pt x="497" y="438"/>
                    <a:pt x="497" y="445"/>
                    <a:pt x="496" y="458"/>
                  </a:cubicBezTo>
                  <a:lnTo>
                    <a:pt x="179" y="458"/>
                  </a:lnTo>
                  <a:close/>
                  <a:moveTo>
                    <a:pt x="179" y="439"/>
                  </a:moveTo>
                  <a:cubicBezTo>
                    <a:pt x="334" y="439"/>
                    <a:pt x="334" y="439"/>
                    <a:pt x="334" y="439"/>
                  </a:cubicBezTo>
                  <a:cubicBezTo>
                    <a:pt x="336" y="425"/>
                    <a:pt x="336" y="411"/>
                    <a:pt x="336" y="407"/>
                  </a:cubicBezTo>
                  <a:cubicBezTo>
                    <a:pt x="336" y="268"/>
                    <a:pt x="307" y="231"/>
                    <a:pt x="264" y="231"/>
                  </a:cubicBezTo>
                  <a:cubicBezTo>
                    <a:pt x="211" y="231"/>
                    <a:pt x="181" y="285"/>
                    <a:pt x="179" y="439"/>
                  </a:cubicBezTo>
                  <a:close/>
                  <a:moveTo>
                    <a:pt x="449" y="0"/>
                  </a:moveTo>
                  <a:cubicBezTo>
                    <a:pt x="449" y="2"/>
                    <a:pt x="449" y="2"/>
                    <a:pt x="449" y="2"/>
                  </a:cubicBezTo>
                  <a:cubicBezTo>
                    <a:pt x="198" y="176"/>
                    <a:pt x="198" y="176"/>
                    <a:pt x="198" y="176"/>
                  </a:cubicBezTo>
                  <a:cubicBezTo>
                    <a:pt x="196" y="174"/>
                    <a:pt x="196" y="174"/>
                    <a:pt x="196" y="174"/>
                  </a:cubicBezTo>
                  <a:cubicBezTo>
                    <a:pt x="279" y="0"/>
                    <a:pt x="279" y="0"/>
                    <a:pt x="279" y="0"/>
                  </a:cubicBezTo>
                  <a:lnTo>
                    <a:pt x="44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Muller Medium"/>
                <a:cs typeface="+mn-cs"/>
              </a:endParaRPr>
            </a:p>
          </p:txBody>
        </p:sp>
        <p:sp>
          <p:nvSpPr>
            <p:cNvPr id="12" name="Freeform 10">
              <a:extLst>
                <a:ext uri="{FF2B5EF4-FFF2-40B4-BE49-F238E27FC236}"/>
              </a:extLst>
            </p:cNvPr>
            <p:cNvSpPr>
              <a:spLocks noEditPoints="1"/>
            </p:cNvSpPr>
            <p:nvPr/>
          </p:nvSpPr>
          <p:spPr bwMode="auto">
            <a:xfrm>
              <a:off x="2283939" y="5360929"/>
              <a:ext cx="161612" cy="402310"/>
            </a:xfrm>
            <a:custGeom>
              <a:avLst/>
              <a:gdLst>
                <a:gd name="T0" fmla="*/ 235 w 296"/>
                <a:gd name="T1" fmla="*/ 219 h 743"/>
                <a:gd name="T2" fmla="*/ 235 w 296"/>
                <a:gd name="T3" fmla="*/ 667 h 743"/>
                <a:gd name="T4" fmla="*/ 244 w 296"/>
                <a:gd name="T5" fmla="*/ 692 h 743"/>
                <a:gd name="T6" fmla="*/ 296 w 296"/>
                <a:gd name="T7" fmla="*/ 741 h 743"/>
                <a:gd name="T8" fmla="*/ 296 w 296"/>
                <a:gd name="T9" fmla="*/ 743 h 743"/>
                <a:gd name="T10" fmla="*/ 0 w 296"/>
                <a:gd name="T11" fmla="*/ 743 h 743"/>
                <a:gd name="T12" fmla="*/ 0 w 296"/>
                <a:gd name="T13" fmla="*/ 741 h 743"/>
                <a:gd name="T14" fmla="*/ 51 w 296"/>
                <a:gd name="T15" fmla="*/ 692 h 743"/>
                <a:gd name="T16" fmla="*/ 61 w 296"/>
                <a:gd name="T17" fmla="*/ 667 h 743"/>
                <a:gd name="T18" fmla="*/ 61 w 296"/>
                <a:gd name="T19" fmla="*/ 300 h 743"/>
                <a:gd name="T20" fmla="*/ 51 w 296"/>
                <a:gd name="T21" fmla="*/ 274 h 743"/>
                <a:gd name="T22" fmla="*/ 0 w 296"/>
                <a:gd name="T23" fmla="*/ 221 h 743"/>
                <a:gd name="T24" fmla="*/ 0 w 296"/>
                <a:gd name="T25" fmla="*/ 219 h 743"/>
                <a:gd name="T26" fmla="*/ 235 w 296"/>
                <a:gd name="T27" fmla="*/ 219 h 743"/>
                <a:gd name="T28" fmla="*/ 60 w 296"/>
                <a:gd name="T29" fmla="*/ 82 h 743"/>
                <a:gd name="T30" fmla="*/ 145 w 296"/>
                <a:gd name="T31" fmla="*/ 0 h 743"/>
                <a:gd name="T32" fmla="*/ 230 w 296"/>
                <a:gd name="T33" fmla="*/ 82 h 743"/>
                <a:gd name="T34" fmla="*/ 145 w 296"/>
                <a:gd name="T35" fmla="*/ 161 h 743"/>
                <a:gd name="T36" fmla="*/ 60 w 296"/>
                <a:gd name="T37" fmla="*/ 82 h 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96" h="743">
                  <a:moveTo>
                    <a:pt x="235" y="219"/>
                  </a:moveTo>
                  <a:cubicBezTo>
                    <a:pt x="235" y="667"/>
                    <a:pt x="235" y="667"/>
                    <a:pt x="235" y="667"/>
                  </a:cubicBezTo>
                  <a:cubicBezTo>
                    <a:pt x="235" y="680"/>
                    <a:pt x="235" y="683"/>
                    <a:pt x="244" y="692"/>
                  </a:cubicBezTo>
                  <a:cubicBezTo>
                    <a:pt x="296" y="741"/>
                    <a:pt x="296" y="741"/>
                    <a:pt x="296" y="741"/>
                  </a:cubicBezTo>
                  <a:cubicBezTo>
                    <a:pt x="296" y="743"/>
                    <a:pt x="296" y="743"/>
                    <a:pt x="296" y="743"/>
                  </a:cubicBezTo>
                  <a:cubicBezTo>
                    <a:pt x="0" y="743"/>
                    <a:pt x="0" y="743"/>
                    <a:pt x="0" y="743"/>
                  </a:cubicBezTo>
                  <a:cubicBezTo>
                    <a:pt x="0" y="741"/>
                    <a:pt x="0" y="741"/>
                    <a:pt x="0" y="741"/>
                  </a:cubicBezTo>
                  <a:cubicBezTo>
                    <a:pt x="51" y="692"/>
                    <a:pt x="51" y="692"/>
                    <a:pt x="51" y="692"/>
                  </a:cubicBezTo>
                  <a:cubicBezTo>
                    <a:pt x="61" y="683"/>
                    <a:pt x="61" y="680"/>
                    <a:pt x="61" y="667"/>
                  </a:cubicBezTo>
                  <a:cubicBezTo>
                    <a:pt x="61" y="300"/>
                    <a:pt x="61" y="300"/>
                    <a:pt x="61" y="300"/>
                  </a:cubicBezTo>
                  <a:cubicBezTo>
                    <a:pt x="61" y="286"/>
                    <a:pt x="60" y="283"/>
                    <a:pt x="51" y="274"/>
                  </a:cubicBezTo>
                  <a:cubicBezTo>
                    <a:pt x="0" y="221"/>
                    <a:pt x="0" y="221"/>
                    <a:pt x="0" y="221"/>
                  </a:cubicBezTo>
                  <a:cubicBezTo>
                    <a:pt x="0" y="219"/>
                    <a:pt x="0" y="219"/>
                    <a:pt x="0" y="219"/>
                  </a:cubicBezTo>
                  <a:lnTo>
                    <a:pt x="235" y="219"/>
                  </a:lnTo>
                  <a:close/>
                  <a:moveTo>
                    <a:pt x="60" y="82"/>
                  </a:moveTo>
                  <a:cubicBezTo>
                    <a:pt x="60" y="31"/>
                    <a:pt x="99" y="0"/>
                    <a:pt x="145" y="0"/>
                  </a:cubicBezTo>
                  <a:cubicBezTo>
                    <a:pt x="192" y="0"/>
                    <a:pt x="230" y="31"/>
                    <a:pt x="230" y="82"/>
                  </a:cubicBezTo>
                  <a:cubicBezTo>
                    <a:pt x="230" y="130"/>
                    <a:pt x="192" y="161"/>
                    <a:pt x="145" y="161"/>
                  </a:cubicBezTo>
                  <a:cubicBezTo>
                    <a:pt x="99" y="161"/>
                    <a:pt x="60" y="130"/>
                    <a:pt x="60" y="8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Muller Medium"/>
                <a:cs typeface="+mn-cs"/>
              </a:endParaRPr>
            </a:p>
          </p:txBody>
        </p:sp>
        <p:sp>
          <p:nvSpPr>
            <p:cNvPr id="13" name="Freeform 11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2462744" y="5474401"/>
              <a:ext cx="340417" cy="288838"/>
            </a:xfrm>
            <a:custGeom>
              <a:avLst/>
              <a:gdLst>
                <a:gd name="T0" fmla="*/ 565 w 628"/>
                <a:gd name="T1" fmla="*/ 457 h 533"/>
                <a:gd name="T2" fmla="*/ 575 w 628"/>
                <a:gd name="T3" fmla="*/ 482 h 533"/>
                <a:gd name="T4" fmla="*/ 628 w 628"/>
                <a:gd name="T5" fmla="*/ 531 h 533"/>
                <a:gd name="T6" fmla="*/ 628 w 628"/>
                <a:gd name="T7" fmla="*/ 533 h 533"/>
                <a:gd name="T8" fmla="*/ 330 w 628"/>
                <a:gd name="T9" fmla="*/ 533 h 533"/>
                <a:gd name="T10" fmla="*/ 330 w 628"/>
                <a:gd name="T11" fmla="*/ 531 h 533"/>
                <a:gd name="T12" fmla="*/ 381 w 628"/>
                <a:gd name="T13" fmla="*/ 482 h 533"/>
                <a:gd name="T14" fmla="*/ 390 w 628"/>
                <a:gd name="T15" fmla="*/ 458 h 533"/>
                <a:gd name="T16" fmla="*/ 394 w 628"/>
                <a:gd name="T17" fmla="*/ 248 h 533"/>
                <a:gd name="T18" fmla="*/ 313 w 628"/>
                <a:gd name="T19" fmla="*/ 88 h 533"/>
                <a:gd name="T20" fmla="*/ 235 w 628"/>
                <a:gd name="T21" fmla="*/ 135 h 533"/>
                <a:gd name="T22" fmla="*/ 235 w 628"/>
                <a:gd name="T23" fmla="*/ 457 h 533"/>
                <a:gd name="T24" fmla="*/ 244 w 628"/>
                <a:gd name="T25" fmla="*/ 482 h 533"/>
                <a:gd name="T26" fmla="*/ 296 w 628"/>
                <a:gd name="T27" fmla="*/ 531 h 533"/>
                <a:gd name="T28" fmla="*/ 296 w 628"/>
                <a:gd name="T29" fmla="*/ 533 h 533"/>
                <a:gd name="T30" fmla="*/ 0 w 628"/>
                <a:gd name="T31" fmla="*/ 533 h 533"/>
                <a:gd name="T32" fmla="*/ 0 w 628"/>
                <a:gd name="T33" fmla="*/ 531 h 533"/>
                <a:gd name="T34" fmla="*/ 52 w 628"/>
                <a:gd name="T35" fmla="*/ 482 h 533"/>
                <a:gd name="T36" fmla="*/ 61 w 628"/>
                <a:gd name="T37" fmla="*/ 457 h 533"/>
                <a:gd name="T38" fmla="*/ 61 w 628"/>
                <a:gd name="T39" fmla="*/ 90 h 533"/>
                <a:gd name="T40" fmla="*/ 52 w 628"/>
                <a:gd name="T41" fmla="*/ 64 h 533"/>
                <a:gd name="T42" fmla="*/ 0 w 628"/>
                <a:gd name="T43" fmla="*/ 11 h 533"/>
                <a:gd name="T44" fmla="*/ 0 w 628"/>
                <a:gd name="T45" fmla="*/ 9 h 533"/>
                <a:gd name="T46" fmla="*/ 235 w 628"/>
                <a:gd name="T47" fmla="*/ 9 h 533"/>
                <a:gd name="T48" fmla="*/ 235 w 628"/>
                <a:gd name="T49" fmla="*/ 121 h 533"/>
                <a:gd name="T50" fmla="*/ 403 w 628"/>
                <a:gd name="T51" fmla="*/ 0 h 533"/>
                <a:gd name="T52" fmla="*/ 568 w 628"/>
                <a:gd name="T53" fmla="*/ 224 h 533"/>
                <a:gd name="T54" fmla="*/ 565 w 628"/>
                <a:gd name="T55" fmla="*/ 457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628" h="533">
                  <a:moveTo>
                    <a:pt x="565" y="457"/>
                  </a:moveTo>
                  <a:cubicBezTo>
                    <a:pt x="565" y="470"/>
                    <a:pt x="566" y="473"/>
                    <a:pt x="575" y="482"/>
                  </a:cubicBezTo>
                  <a:cubicBezTo>
                    <a:pt x="628" y="531"/>
                    <a:pt x="628" y="531"/>
                    <a:pt x="628" y="531"/>
                  </a:cubicBezTo>
                  <a:cubicBezTo>
                    <a:pt x="628" y="533"/>
                    <a:pt x="628" y="533"/>
                    <a:pt x="628" y="533"/>
                  </a:cubicBezTo>
                  <a:cubicBezTo>
                    <a:pt x="330" y="533"/>
                    <a:pt x="330" y="533"/>
                    <a:pt x="330" y="533"/>
                  </a:cubicBezTo>
                  <a:cubicBezTo>
                    <a:pt x="330" y="531"/>
                    <a:pt x="330" y="531"/>
                    <a:pt x="330" y="531"/>
                  </a:cubicBezTo>
                  <a:cubicBezTo>
                    <a:pt x="381" y="482"/>
                    <a:pt x="381" y="482"/>
                    <a:pt x="381" y="482"/>
                  </a:cubicBezTo>
                  <a:cubicBezTo>
                    <a:pt x="389" y="473"/>
                    <a:pt x="390" y="469"/>
                    <a:pt x="390" y="458"/>
                  </a:cubicBezTo>
                  <a:cubicBezTo>
                    <a:pt x="390" y="442"/>
                    <a:pt x="394" y="299"/>
                    <a:pt x="394" y="248"/>
                  </a:cubicBezTo>
                  <a:cubicBezTo>
                    <a:pt x="394" y="152"/>
                    <a:pt x="379" y="88"/>
                    <a:pt x="313" y="88"/>
                  </a:cubicBezTo>
                  <a:cubicBezTo>
                    <a:pt x="279" y="88"/>
                    <a:pt x="254" y="107"/>
                    <a:pt x="235" y="135"/>
                  </a:cubicBezTo>
                  <a:cubicBezTo>
                    <a:pt x="235" y="457"/>
                    <a:pt x="235" y="457"/>
                    <a:pt x="235" y="457"/>
                  </a:cubicBezTo>
                  <a:cubicBezTo>
                    <a:pt x="235" y="470"/>
                    <a:pt x="235" y="473"/>
                    <a:pt x="244" y="482"/>
                  </a:cubicBezTo>
                  <a:cubicBezTo>
                    <a:pt x="296" y="531"/>
                    <a:pt x="296" y="531"/>
                    <a:pt x="296" y="531"/>
                  </a:cubicBezTo>
                  <a:cubicBezTo>
                    <a:pt x="296" y="533"/>
                    <a:pt x="296" y="533"/>
                    <a:pt x="296" y="533"/>
                  </a:cubicBezTo>
                  <a:cubicBezTo>
                    <a:pt x="0" y="533"/>
                    <a:pt x="0" y="533"/>
                    <a:pt x="0" y="533"/>
                  </a:cubicBezTo>
                  <a:cubicBezTo>
                    <a:pt x="0" y="531"/>
                    <a:pt x="0" y="531"/>
                    <a:pt x="0" y="531"/>
                  </a:cubicBezTo>
                  <a:cubicBezTo>
                    <a:pt x="52" y="482"/>
                    <a:pt x="52" y="482"/>
                    <a:pt x="52" y="482"/>
                  </a:cubicBezTo>
                  <a:cubicBezTo>
                    <a:pt x="61" y="473"/>
                    <a:pt x="61" y="470"/>
                    <a:pt x="61" y="457"/>
                  </a:cubicBezTo>
                  <a:cubicBezTo>
                    <a:pt x="61" y="90"/>
                    <a:pt x="61" y="90"/>
                    <a:pt x="61" y="90"/>
                  </a:cubicBezTo>
                  <a:cubicBezTo>
                    <a:pt x="61" y="76"/>
                    <a:pt x="60" y="73"/>
                    <a:pt x="52" y="64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235" y="9"/>
                    <a:pt x="235" y="9"/>
                    <a:pt x="235" y="9"/>
                  </a:cubicBezTo>
                  <a:cubicBezTo>
                    <a:pt x="235" y="121"/>
                    <a:pt x="235" y="121"/>
                    <a:pt x="235" y="121"/>
                  </a:cubicBezTo>
                  <a:cubicBezTo>
                    <a:pt x="261" y="47"/>
                    <a:pt x="317" y="0"/>
                    <a:pt x="403" y="0"/>
                  </a:cubicBezTo>
                  <a:cubicBezTo>
                    <a:pt x="509" y="0"/>
                    <a:pt x="568" y="78"/>
                    <a:pt x="568" y="224"/>
                  </a:cubicBezTo>
                  <a:cubicBezTo>
                    <a:pt x="568" y="289"/>
                    <a:pt x="566" y="373"/>
                    <a:pt x="565" y="4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Muller Medium"/>
                <a:cs typeface="+mn-cs"/>
              </a:endParaRPr>
            </a:p>
          </p:txBody>
        </p:sp>
        <p:sp>
          <p:nvSpPr>
            <p:cNvPr id="14" name="Freeform 12">
              <a:extLst>
                <a:ext uri="{FF2B5EF4-FFF2-40B4-BE49-F238E27FC236}"/>
              </a:extLst>
            </p:cNvPr>
            <p:cNvSpPr>
              <a:spLocks noEditPoints="1"/>
            </p:cNvSpPr>
            <p:nvPr/>
          </p:nvSpPr>
          <p:spPr bwMode="auto">
            <a:xfrm>
              <a:off x="2816916" y="5474401"/>
              <a:ext cx="268208" cy="292277"/>
            </a:xfrm>
            <a:custGeom>
              <a:avLst/>
              <a:gdLst>
                <a:gd name="T0" fmla="*/ 179 w 498"/>
                <a:gd name="T1" fmla="*/ 247 h 541"/>
                <a:gd name="T2" fmla="*/ 179 w 498"/>
                <a:gd name="T3" fmla="*/ 249 h 541"/>
                <a:gd name="T4" fmla="*/ 330 w 498"/>
                <a:gd name="T5" fmla="*/ 443 h 541"/>
                <a:gd name="T6" fmla="*/ 491 w 498"/>
                <a:gd name="T7" fmla="*/ 345 h 541"/>
                <a:gd name="T8" fmla="*/ 493 w 498"/>
                <a:gd name="T9" fmla="*/ 345 h 541"/>
                <a:gd name="T10" fmla="*/ 259 w 498"/>
                <a:gd name="T11" fmla="*/ 541 h 541"/>
                <a:gd name="T12" fmla="*/ 0 w 498"/>
                <a:gd name="T13" fmla="*/ 274 h 541"/>
                <a:gd name="T14" fmla="*/ 266 w 498"/>
                <a:gd name="T15" fmla="*/ 0 h 541"/>
                <a:gd name="T16" fmla="*/ 498 w 498"/>
                <a:gd name="T17" fmla="*/ 224 h 541"/>
                <a:gd name="T18" fmla="*/ 496 w 498"/>
                <a:gd name="T19" fmla="*/ 247 h 541"/>
                <a:gd name="T20" fmla="*/ 179 w 498"/>
                <a:gd name="T21" fmla="*/ 247 h 541"/>
                <a:gd name="T22" fmla="*/ 179 w 498"/>
                <a:gd name="T23" fmla="*/ 228 h 541"/>
                <a:gd name="T24" fmla="*/ 334 w 498"/>
                <a:gd name="T25" fmla="*/ 228 h 541"/>
                <a:gd name="T26" fmla="*/ 336 w 498"/>
                <a:gd name="T27" fmla="*/ 196 h 541"/>
                <a:gd name="T28" fmla="*/ 264 w 498"/>
                <a:gd name="T29" fmla="*/ 20 h 541"/>
                <a:gd name="T30" fmla="*/ 179 w 498"/>
                <a:gd name="T31" fmla="*/ 228 h 5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98" h="541">
                  <a:moveTo>
                    <a:pt x="179" y="247"/>
                  </a:moveTo>
                  <a:cubicBezTo>
                    <a:pt x="179" y="249"/>
                    <a:pt x="179" y="249"/>
                    <a:pt x="179" y="249"/>
                  </a:cubicBezTo>
                  <a:cubicBezTo>
                    <a:pt x="179" y="387"/>
                    <a:pt x="249" y="443"/>
                    <a:pt x="330" y="443"/>
                  </a:cubicBezTo>
                  <a:cubicBezTo>
                    <a:pt x="394" y="443"/>
                    <a:pt x="456" y="415"/>
                    <a:pt x="491" y="345"/>
                  </a:cubicBezTo>
                  <a:cubicBezTo>
                    <a:pt x="493" y="345"/>
                    <a:pt x="493" y="345"/>
                    <a:pt x="493" y="345"/>
                  </a:cubicBezTo>
                  <a:cubicBezTo>
                    <a:pt x="466" y="479"/>
                    <a:pt x="383" y="541"/>
                    <a:pt x="259" y="541"/>
                  </a:cubicBezTo>
                  <a:cubicBezTo>
                    <a:pt x="126" y="541"/>
                    <a:pt x="0" y="461"/>
                    <a:pt x="0" y="274"/>
                  </a:cubicBezTo>
                  <a:cubicBezTo>
                    <a:pt x="0" y="79"/>
                    <a:pt x="125" y="0"/>
                    <a:pt x="266" y="0"/>
                  </a:cubicBezTo>
                  <a:cubicBezTo>
                    <a:pt x="378" y="0"/>
                    <a:pt x="498" y="53"/>
                    <a:pt x="498" y="224"/>
                  </a:cubicBezTo>
                  <a:cubicBezTo>
                    <a:pt x="498" y="227"/>
                    <a:pt x="498" y="234"/>
                    <a:pt x="496" y="247"/>
                  </a:cubicBezTo>
                  <a:lnTo>
                    <a:pt x="179" y="247"/>
                  </a:lnTo>
                  <a:close/>
                  <a:moveTo>
                    <a:pt x="179" y="228"/>
                  </a:moveTo>
                  <a:cubicBezTo>
                    <a:pt x="334" y="228"/>
                    <a:pt x="334" y="228"/>
                    <a:pt x="334" y="228"/>
                  </a:cubicBezTo>
                  <a:cubicBezTo>
                    <a:pt x="336" y="214"/>
                    <a:pt x="336" y="200"/>
                    <a:pt x="336" y="196"/>
                  </a:cubicBezTo>
                  <a:cubicBezTo>
                    <a:pt x="336" y="57"/>
                    <a:pt x="307" y="20"/>
                    <a:pt x="264" y="20"/>
                  </a:cubicBezTo>
                  <a:cubicBezTo>
                    <a:pt x="211" y="20"/>
                    <a:pt x="181" y="74"/>
                    <a:pt x="179" y="2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Muller Medium"/>
                <a:cs typeface="+mn-cs"/>
              </a:endParaRPr>
            </a:p>
          </p:txBody>
        </p:sp>
        <p:sp>
          <p:nvSpPr>
            <p:cNvPr id="15" name="Freeform 13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3112632" y="5474401"/>
              <a:ext cx="233822" cy="292277"/>
            </a:xfrm>
            <a:custGeom>
              <a:avLst/>
              <a:gdLst>
                <a:gd name="T0" fmla="*/ 190 w 432"/>
                <a:gd name="T1" fmla="*/ 352 h 541"/>
                <a:gd name="T2" fmla="*/ 118 w 432"/>
                <a:gd name="T3" fmla="*/ 318 h 541"/>
                <a:gd name="T4" fmla="*/ 15 w 432"/>
                <a:gd name="T5" fmla="*/ 168 h 541"/>
                <a:gd name="T6" fmla="*/ 232 w 432"/>
                <a:gd name="T7" fmla="*/ 0 h 541"/>
                <a:gd name="T8" fmla="*/ 418 w 432"/>
                <a:gd name="T9" fmla="*/ 29 h 541"/>
                <a:gd name="T10" fmla="*/ 359 w 432"/>
                <a:gd name="T11" fmla="*/ 182 h 541"/>
                <a:gd name="T12" fmla="*/ 357 w 432"/>
                <a:gd name="T13" fmla="*/ 182 h 541"/>
                <a:gd name="T14" fmla="*/ 274 w 432"/>
                <a:gd name="T15" fmla="*/ 35 h 541"/>
                <a:gd name="T16" fmla="*/ 250 w 432"/>
                <a:gd name="T17" fmla="*/ 19 h 541"/>
                <a:gd name="T18" fmla="*/ 235 w 432"/>
                <a:gd name="T19" fmla="*/ 19 h 541"/>
                <a:gd name="T20" fmla="*/ 149 w 432"/>
                <a:gd name="T21" fmla="*/ 93 h 541"/>
                <a:gd name="T22" fmla="*/ 247 w 432"/>
                <a:gd name="T23" fmla="*/ 190 h 541"/>
                <a:gd name="T24" fmla="*/ 315 w 432"/>
                <a:gd name="T25" fmla="*/ 219 h 541"/>
                <a:gd name="T26" fmla="*/ 432 w 432"/>
                <a:gd name="T27" fmla="*/ 366 h 541"/>
                <a:gd name="T28" fmla="*/ 195 w 432"/>
                <a:gd name="T29" fmla="*/ 541 h 541"/>
                <a:gd name="T30" fmla="*/ 0 w 432"/>
                <a:gd name="T31" fmla="*/ 508 h 541"/>
                <a:gd name="T32" fmla="*/ 58 w 432"/>
                <a:gd name="T33" fmla="*/ 344 h 541"/>
                <a:gd name="T34" fmla="*/ 61 w 432"/>
                <a:gd name="T35" fmla="*/ 344 h 541"/>
                <a:gd name="T36" fmla="*/ 145 w 432"/>
                <a:gd name="T37" fmla="*/ 508 h 541"/>
                <a:gd name="T38" fmla="*/ 168 w 432"/>
                <a:gd name="T39" fmla="*/ 522 h 541"/>
                <a:gd name="T40" fmla="*/ 192 w 432"/>
                <a:gd name="T41" fmla="*/ 522 h 541"/>
                <a:gd name="T42" fmla="*/ 291 w 432"/>
                <a:gd name="T43" fmla="*/ 445 h 541"/>
                <a:gd name="T44" fmla="*/ 190 w 432"/>
                <a:gd name="T45" fmla="*/ 352 h 5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32" h="541">
                  <a:moveTo>
                    <a:pt x="190" y="352"/>
                  </a:moveTo>
                  <a:cubicBezTo>
                    <a:pt x="118" y="318"/>
                    <a:pt x="118" y="318"/>
                    <a:pt x="118" y="318"/>
                  </a:cubicBezTo>
                  <a:cubicBezTo>
                    <a:pt x="60" y="290"/>
                    <a:pt x="15" y="243"/>
                    <a:pt x="15" y="168"/>
                  </a:cubicBezTo>
                  <a:cubicBezTo>
                    <a:pt x="15" y="67"/>
                    <a:pt x="98" y="0"/>
                    <a:pt x="232" y="0"/>
                  </a:cubicBezTo>
                  <a:cubicBezTo>
                    <a:pt x="284" y="0"/>
                    <a:pt x="350" y="8"/>
                    <a:pt x="418" y="29"/>
                  </a:cubicBezTo>
                  <a:cubicBezTo>
                    <a:pt x="359" y="182"/>
                    <a:pt x="359" y="182"/>
                    <a:pt x="359" y="182"/>
                  </a:cubicBezTo>
                  <a:cubicBezTo>
                    <a:pt x="357" y="182"/>
                    <a:pt x="357" y="182"/>
                    <a:pt x="357" y="182"/>
                  </a:cubicBezTo>
                  <a:cubicBezTo>
                    <a:pt x="274" y="35"/>
                    <a:pt x="274" y="35"/>
                    <a:pt x="274" y="35"/>
                  </a:cubicBezTo>
                  <a:cubicBezTo>
                    <a:pt x="268" y="25"/>
                    <a:pt x="265" y="19"/>
                    <a:pt x="250" y="19"/>
                  </a:cubicBezTo>
                  <a:cubicBezTo>
                    <a:pt x="235" y="19"/>
                    <a:pt x="235" y="19"/>
                    <a:pt x="235" y="19"/>
                  </a:cubicBezTo>
                  <a:cubicBezTo>
                    <a:pt x="189" y="19"/>
                    <a:pt x="149" y="44"/>
                    <a:pt x="149" y="93"/>
                  </a:cubicBezTo>
                  <a:cubicBezTo>
                    <a:pt x="149" y="140"/>
                    <a:pt x="184" y="162"/>
                    <a:pt x="247" y="190"/>
                  </a:cubicBezTo>
                  <a:cubicBezTo>
                    <a:pt x="315" y="219"/>
                    <a:pt x="315" y="219"/>
                    <a:pt x="315" y="219"/>
                  </a:cubicBezTo>
                  <a:cubicBezTo>
                    <a:pt x="380" y="248"/>
                    <a:pt x="432" y="284"/>
                    <a:pt x="432" y="366"/>
                  </a:cubicBezTo>
                  <a:cubicBezTo>
                    <a:pt x="432" y="480"/>
                    <a:pt x="336" y="541"/>
                    <a:pt x="195" y="541"/>
                  </a:cubicBezTo>
                  <a:cubicBezTo>
                    <a:pt x="135" y="541"/>
                    <a:pt x="61" y="530"/>
                    <a:pt x="0" y="508"/>
                  </a:cubicBezTo>
                  <a:cubicBezTo>
                    <a:pt x="58" y="344"/>
                    <a:pt x="58" y="344"/>
                    <a:pt x="58" y="344"/>
                  </a:cubicBezTo>
                  <a:cubicBezTo>
                    <a:pt x="61" y="344"/>
                    <a:pt x="61" y="344"/>
                    <a:pt x="61" y="344"/>
                  </a:cubicBezTo>
                  <a:cubicBezTo>
                    <a:pt x="145" y="508"/>
                    <a:pt x="145" y="508"/>
                    <a:pt x="145" y="508"/>
                  </a:cubicBezTo>
                  <a:cubicBezTo>
                    <a:pt x="149" y="517"/>
                    <a:pt x="156" y="522"/>
                    <a:pt x="168" y="522"/>
                  </a:cubicBezTo>
                  <a:cubicBezTo>
                    <a:pt x="192" y="522"/>
                    <a:pt x="192" y="522"/>
                    <a:pt x="192" y="522"/>
                  </a:cubicBezTo>
                  <a:cubicBezTo>
                    <a:pt x="253" y="522"/>
                    <a:pt x="291" y="490"/>
                    <a:pt x="291" y="445"/>
                  </a:cubicBezTo>
                  <a:cubicBezTo>
                    <a:pt x="291" y="401"/>
                    <a:pt x="259" y="384"/>
                    <a:pt x="190" y="35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Muller Medium"/>
                <a:cs typeface="+mn-cs"/>
              </a:endParaRPr>
            </a:p>
          </p:txBody>
        </p:sp>
        <p:sp>
          <p:nvSpPr>
            <p:cNvPr id="16" name="Freeform 14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3360208" y="5481278"/>
              <a:ext cx="288839" cy="281961"/>
            </a:xfrm>
            <a:custGeom>
              <a:avLst/>
              <a:gdLst>
                <a:gd name="T0" fmla="*/ 485 w 533"/>
                <a:gd name="T1" fmla="*/ 466 h 521"/>
                <a:gd name="T2" fmla="*/ 533 w 533"/>
                <a:gd name="T3" fmla="*/ 519 h 521"/>
                <a:gd name="T4" fmla="*/ 533 w 533"/>
                <a:gd name="T5" fmla="*/ 521 h 521"/>
                <a:gd name="T6" fmla="*/ 281 w 533"/>
                <a:gd name="T7" fmla="*/ 521 h 521"/>
                <a:gd name="T8" fmla="*/ 281 w 533"/>
                <a:gd name="T9" fmla="*/ 519 h 521"/>
                <a:gd name="T10" fmla="*/ 316 w 533"/>
                <a:gd name="T11" fmla="*/ 474 h 521"/>
                <a:gd name="T12" fmla="*/ 317 w 533"/>
                <a:gd name="T13" fmla="*/ 455 h 521"/>
                <a:gd name="T14" fmla="*/ 226 w 533"/>
                <a:gd name="T15" fmla="*/ 313 h 521"/>
                <a:gd name="T16" fmla="*/ 154 w 533"/>
                <a:gd name="T17" fmla="*/ 410 h 521"/>
                <a:gd name="T18" fmla="*/ 151 w 533"/>
                <a:gd name="T19" fmla="*/ 433 h 521"/>
                <a:gd name="T20" fmla="*/ 205 w 533"/>
                <a:gd name="T21" fmla="*/ 519 h 521"/>
                <a:gd name="T22" fmla="*/ 205 w 533"/>
                <a:gd name="T23" fmla="*/ 521 h 521"/>
                <a:gd name="T24" fmla="*/ 0 w 533"/>
                <a:gd name="T25" fmla="*/ 521 h 521"/>
                <a:gd name="T26" fmla="*/ 0 w 533"/>
                <a:gd name="T27" fmla="*/ 519 h 521"/>
                <a:gd name="T28" fmla="*/ 104 w 533"/>
                <a:gd name="T29" fmla="*/ 438 h 521"/>
                <a:gd name="T30" fmla="*/ 144 w 533"/>
                <a:gd name="T31" fmla="*/ 398 h 521"/>
                <a:gd name="T32" fmla="*/ 217 w 533"/>
                <a:gd name="T33" fmla="*/ 300 h 521"/>
                <a:gd name="T34" fmla="*/ 77 w 533"/>
                <a:gd name="T35" fmla="*/ 81 h 521"/>
                <a:gd name="T36" fmla="*/ 55 w 533"/>
                <a:gd name="T37" fmla="*/ 55 h 521"/>
                <a:gd name="T38" fmla="*/ 6 w 533"/>
                <a:gd name="T39" fmla="*/ 1 h 521"/>
                <a:gd name="T40" fmla="*/ 6 w 533"/>
                <a:gd name="T41" fmla="*/ 0 h 521"/>
                <a:gd name="T42" fmla="*/ 258 w 533"/>
                <a:gd name="T43" fmla="*/ 0 h 521"/>
                <a:gd name="T44" fmla="*/ 258 w 533"/>
                <a:gd name="T45" fmla="*/ 1 h 521"/>
                <a:gd name="T46" fmla="*/ 224 w 533"/>
                <a:gd name="T47" fmla="*/ 46 h 521"/>
                <a:gd name="T48" fmla="*/ 223 w 533"/>
                <a:gd name="T49" fmla="*/ 66 h 521"/>
                <a:gd name="T50" fmla="*/ 306 w 533"/>
                <a:gd name="T51" fmla="*/ 195 h 521"/>
                <a:gd name="T52" fmla="*/ 370 w 533"/>
                <a:gd name="T53" fmla="*/ 110 h 521"/>
                <a:gd name="T54" fmla="*/ 373 w 533"/>
                <a:gd name="T55" fmla="*/ 87 h 521"/>
                <a:gd name="T56" fmla="*/ 318 w 533"/>
                <a:gd name="T57" fmla="*/ 1 h 521"/>
                <a:gd name="T58" fmla="*/ 318 w 533"/>
                <a:gd name="T59" fmla="*/ 0 h 521"/>
                <a:gd name="T60" fmla="*/ 523 w 533"/>
                <a:gd name="T61" fmla="*/ 0 h 521"/>
                <a:gd name="T62" fmla="*/ 523 w 533"/>
                <a:gd name="T63" fmla="*/ 1 h 521"/>
                <a:gd name="T64" fmla="*/ 419 w 533"/>
                <a:gd name="T65" fmla="*/ 83 h 521"/>
                <a:gd name="T66" fmla="*/ 379 w 533"/>
                <a:gd name="T67" fmla="*/ 122 h 521"/>
                <a:gd name="T68" fmla="*/ 315 w 533"/>
                <a:gd name="T69" fmla="*/ 209 h 521"/>
                <a:gd name="T70" fmla="*/ 463 w 533"/>
                <a:gd name="T71" fmla="*/ 439 h 521"/>
                <a:gd name="T72" fmla="*/ 485 w 533"/>
                <a:gd name="T73" fmla="*/ 466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33" h="521">
                  <a:moveTo>
                    <a:pt x="485" y="466"/>
                  </a:moveTo>
                  <a:cubicBezTo>
                    <a:pt x="533" y="519"/>
                    <a:pt x="533" y="519"/>
                    <a:pt x="533" y="519"/>
                  </a:cubicBezTo>
                  <a:cubicBezTo>
                    <a:pt x="533" y="521"/>
                    <a:pt x="533" y="521"/>
                    <a:pt x="533" y="521"/>
                  </a:cubicBezTo>
                  <a:cubicBezTo>
                    <a:pt x="281" y="521"/>
                    <a:pt x="281" y="521"/>
                    <a:pt x="281" y="521"/>
                  </a:cubicBezTo>
                  <a:cubicBezTo>
                    <a:pt x="281" y="519"/>
                    <a:pt x="281" y="519"/>
                    <a:pt x="281" y="519"/>
                  </a:cubicBezTo>
                  <a:cubicBezTo>
                    <a:pt x="316" y="474"/>
                    <a:pt x="316" y="474"/>
                    <a:pt x="316" y="474"/>
                  </a:cubicBezTo>
                  <a:cubicBezTo>
                    <a:pt x="322" y="467"/>
                    <a:pt x="323" y="464"/>
                    <a:pt x="317" y="455"/>
                  </a:cubicBezTo>
                  <a:cubicBezTo>
                    <a:pt x="226" y="313"/>
                    <a:pt x="226" y="313"/>
                    <a:pt x="226" y="313"/>
                  </a:cubicBezTo>
                  <a:cubicBezTo>
                    <a:pt x="154" y="410"/>
                    <a:pt x="154" y="410"/>
                    <a:pt x="154" y="410"/>
                  </a:cubicBezTo>
                  <a:cubicBezTo>
                    <a:pt x="146" y="421"/>
                    <a:pt x="145" y="424"/>
                    <a:pt x="151" y="433"/>
                  </a:cubicBezTo>
                  <a:cubicBezTo>
                    <a:pt x="205" y="519"/>
                    <a:pt x="205" y="519"/>
                    <a:pt x="205" y="519"/>
                  </a:cubicBezTo>
                  <a:cubicBezTo>
                    <a:pt x="205" y="521"/>
                    <a:pt x="205" y="521"/>
                    <a:pt x="205" y="521"/>
                  </a:cubicBezTo>
                  <a:cubicBezTo>
                    <a:pt x="0" y="521"/>
                    <a:pt x="0" y="521"/>
                    <a:pt x="0" y="521"/>
                  </a:cubicBezTo>
                  <a:cubicBezTo>
                    <a:pt x="0" y="519"/>
                    <a:pt x="0" y="519"/>
                    <a:pt x="0" y="519"/>
                  </a:cubicBezTo>
                  <a:cubicBezTo>
                    <a:pt x="104" y="438"/>
                    <a:pt x="104" y="438"/>
                    <a:pt x="104" y="438"/>
                  </a:cubicBezTo>
                  <a:cubicBezTo>
                    <a:pt x="120" y="425"/>
                    <a:pt x="129" y="418"/>
                    <a:pt x="144" y="398"/>
                  </a:cubicBezTo>
                  <a:cubicBezTo>
                    <a:pt x="217" y="300"/>
                    <a:pt x="217" y="300"/>
                    <a:pt x="217" y="300"/>
                  </a:cubicBezTo>
                  <a:cubicBezTo>
                    <a:pt x="77" y="81"/>
                    <a:pt x="77" y="81"/>
                    <a:pt x="77" y="81"/>
                  </a:cubicBezTo>
                  <a:cubicBezTo>
                    <a:pt x="69" y="70"/>
                    <a:pt x="61" y="61"/>
                    <a:pt x="55" y="55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258" y="0"/>
                    <a:pt x="258" y="0"/>
                    <a:pt x="258" y="0"/>
                  </a:cubicBezTo>
                  <a:cubicBezTo>
                    <a:pt x="258" y="1"/>
                    <a:pt x="258" y="1"/>
                    <a:pt x="258" y="1"/>
                  </a:cubicBezTo>
                  <a:cubicBezTo>
                    <a:pt x="224" y="46"/>
                    <a:pt x="224" y="46"/>
                    <a:pt x="224" y="46"/>
                  </a:cubicBezTo>
                  <a:cubicBezTo>
                    <a:pt x="217" y="54"/>
                    <a:pt x="218" y="57"/>
                    <a:pt x="223" y="66"/>
                  </a:cubicBezTo>
                  <a:cubicBezTo>
                    <a:pt x="306" y="195"/>
                    <a:pt x="306" y="195"/>
                    <a:pt x="306" y="195"/>
                  </a:cubicBezTo>
                  <a:cubicBezTo>
                    <a:pt x="370" y="110"/>
                    <a:pt x="370" y="110"/>
                    <a:pt x="370" y="110"/>
                  </a:cubicBezTo>
                  <a:cubicBezTo>
                    <a:pt x="378" y="99"/>
                    <a:pt x="378" y="96"/>
                    <a:pt x="373" y="87"/>
                  </a:cubicBezTo>
                  <a:cubicBezTo>
                    <a:pt x="318" y="1"/>
                    <a:pt x="318" y="1"/>
                    <a:pt x="318" y="1"/>
                  </a:cubicBezTo>
                  <a:cubicBezTo>
                    <a:pt x="318" y="0"/>
                    <a:pt x="318" y="0"/>
                    <a:pt x="318" y="0"/>
                  </a:cubicBezTo>
                  <a:cubicBezTo>
                    <a:pt x="523" y="0"/>
                    <a:pt x="523" y="0"/>
                    <a:pt x="523" y="0"/>
                  </a:cubicBezTo>
                  <a:cubicBezTo>
                    <a:pt x="523" y="1"/>
                    <a:pt x="523" y="1"/>
                    <a:pt x="523" y="1"/>
                  </a:cubicBezTo>
                  <a:cubicBezTo>
                    <a:pt x="419" y="83"/>
                    <a:pt x="419" y="83"/>
                    <a:pt x="419" y="83"/>
                  </a:cubicBezTo>
                  <a:cubicBezTo>
                    <a:pt x="403" y="95"/>
                    <a:pt x="394" y="102"/>
                    <a:pt x="379" y="122"/>
                  </a:cubicBezTo>
                  <a:cubicBezTo>
                    <a:pt x="315" y="209"/>
                    <a:pt x="315" y="209"/>
                    <a:pt x="315" y="209"/>
                  </a:cubicBezTo>
                  <a:cubicBezTo>
                    <a:pt x="463" y="439"/>
                    <a:pt x="463" y="439"/>
                    <a:pt x="463" y="439"/>
                  </a:cubicBezTo>
                  <a:cubicBezTo>
                    <a:pt x="470" y="450"/>
                    <a:pt x="479" y="459"/>
                    <a:pt x="485" y="46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Muller Medium"/>
                <a:cs typeface="+mn-cs"/>
              </a:endParaRPr>
            </a:p>
          </p:txBody>
        </p:sp>
        <p:sp>
          <p:nvSpPr>
            <p:cNvPr id="17" name="Freeform 15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3652486" y="5481278"/>
              <a:ext cx="240699" cy="281961"/>
            </a:xfrm>
            <a:custGeom>
              <a:avLst/>
              <a:gdLst>
                <a:gd name="T0" fmla="*/ 295 w 441"/>
                <a:gd name="T1" fmla="*/ 469 h 521"/>
                <a:gd name="T2" fmla="*/ 350 w 441"/>
                <a:gd name="T3" fmla="*/ 519 h 521"/>
                <a:gd name="T4" fmla="*/ 350 w 441"/>
                <a:gd name="T5" fmla="*/ 521 h 521"/>
                <a:gd name="T6" fmla="*/ 91 w 441"/>
                <a:gd name="T7" fmla="*/ 521 h 521"/>
                <a:gd name="T8" fmla="*/ 91 w 441"/>
                <a:gd name="T9" fmla="*/ 519 h 521"/>
                <a:gd name="T10" fmla="*/ 146 w 441"/>
                <a:gd name="T11" fmla="*/ 469 h 521"/>
                <a:gd name="T12" fmla="*/ 154 w 441"/>
                <a:gd name="T13" fmla="*/ 450 h 521"/>
                <a:gd name="T14" fmla="*/ 154 w 441"/>
                <a:gd name="T15" fmla="*/ 14 h 521"/>
                <a:gd name="T16" fmla="*/ 111 w 441"/>
                <a:gd name="T17" fmla="*/ 14 h 521"/>
                <a:gd name="T18" fmla="*/ 92 w 441"/>
                <a:gd name="T19" fmla="*/ 26 h 521"/>
                <a:gd name="T20" fmla="*/ 1 w 441"/>
                <a:gd name="T21" fmla="*/ 200 h 521"/>
                <a:gd name="T22" fmla="*/ 0 w 441"/>
                <a:gd name="T23" fmla="*/ 200 h 521"/>
                <a:gd name="T24" fmla="*/ 0 w 441"/>
                <a:gd name="T25" fmla="*/ 0 h 521"/>
                <a:gd name="T26" fmla="*/ 441 w 441"/>
                <a:gd name="T27" fmla="*/ 0 h 521"/>
                <a:gd name="T28" fmla="*/ 441 w 441"/>
                <a:gd name="T29" fmla="*/ 200 h 521"/>
                <a:gd name="T30" fmla="*/ 440 w 441"/>
                <a:gd name="T31" fmla="*/ 200 h 521"/>
                <a:gd name="T32" fmla="*/ 349 w 441"/>
                <a:gd name="T33" fmla="*/ 26 h 521"/>
                <a:gd name="T34" fmla="*/ 329 w 441"/>
                <a:gd name="T35" fmla="*/ 14 h 521"/>
                <a:gd name="T36" fmla="*/ 287 w 441"/>
                <a:gd name="T37" fmla="*/ 14 h 521"/>
                <a:gd name="T38" fmla="*/ 287 w 441"/>
                <a:gd name="T39" fmla="*/ 450 h 521"/>
                <a:gd name="T40" fmla="*/ 295 w 441"/>
                <a:gd name="T41" fmla="*/ 469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41" h="521">
                  <a:moveTo>
                    <a:pt x="295" y="469"/>
                  </a:moveTo>
                  <a:cubicBezTo>
                    <a:pt x="350" y="519"/>
                    <a:pt x="350" y="519"/>
                    <a:pt x="350" y="519"/>
                  </a:cubicBezTo>
                  <a:cubicBezTo>
                    <a:pt x="350" y="521"/>
                    <a:pt x="350" y="521"/>
                    <a:pt x="350" y="521"/>
                  </a:cubicBezTo>
                  <a:cubicBezTo>
                    <a:pt x="91" y="521"/>
                    <a:pt x="91" y="521"/>
                    <a:pt x="91" y="521"/>
                  </a:cubicBezTo>
                  <a:cubicBezTo>
                    <a:pt x="91" y="519"/>
                    <a:pt x="91" y="519"/>
                    <a:pt x="91" y="519"/>
                  </a:cubicBezTo>
                  <a:cubicBezTo>
                    <a:pt x="146" y="469"/>
                    <a:pt x="146" y="469"/>
                    <a:pt x="146" y="469"/>
                  </a:cubicBezTo>
                  <a:cubicBezTo>
                    <a:pt x="152" y="462"/>
                    <a:pt x="154" y="461"/>
                    <a:pt x="154" y="450"/>
                  </a:cubicBezTo>
                  <a:cubicBezTo>
                    <a:pt x="154" y="14"/>
                    <a:pt x="154" y="14"/>
                    <a:pt x="154" y="14"/>
                  </a:cubicBezTo>
                  <a:cubicBezTo>
                    <a:pt x="111" y="14"/>
                    <a:pt x="111" y="14"/>
                    <a:pt x="111" y="14"/>
                  </a:cubicBezTo>
                  <a:cubicBezTo>
                    <a:pt x="100" y="14"/>
                    <a:pt x="97" y="16"/>
                    <a:pt x="92" y="26"/>
                  </a:cubicBezTo>
                  <a:cubicBezTo>
                    <a:pt x="1" y="200"/>
                    <a:pt x="1" y="200"/>
                    <a:pt x="1" y="200"/>
                  </a:cubicBezTo>
                  <a:cubicBezTo>
                    <a:pt x="0" y="200"/>
                    <a:pt x="0" y="200"/>
                    <a:pt x="0" y="20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41" y="0"/>
                    <a:pt x="441" y="0"/>
                    <a:pt x="441" y="0"/>
                  </a:cubicBezTo>
                  <a:cubicBezTo>
                    <a:pt x="441" y="200"/>
                    <a:pt x="441" y="200"/>
                    <a:pt x="441" y="200"/>
                  </a:cubicBezTo>
                  <a:cubicBezTo>
                    <a:pt x="440" y="200"/>
                    <a:pt x="440" y="200"/>
                    <a:pt x="440" y="200"/>
                  </a:cubicBezTo>
                  <a:cubicBezTo>
                    <a:pt x="349" y="26"/>
                    <a:pt x="349" y="26"/>
                    <a:pt x="349" y="26"/>
                  </a:cubicBezTo>
                  <a:cubicBezTo>
                    <a:pt x="343" y="16"/>
                    <a:pt x="341" y="14"/>
                    <a:pt x="329" y="14"/>
                  </a:cubicBezTo>
                  <a:cubicBezTo>
                    <a:pt x="287" y="14"/>
                    <a:pt x="287" y="14"/>
                    <a:pt x="287" y="14"/>
                  </a:cubicBezTo>
                  <a:cubicBezTo>
                    <a:pt x="287" y="450"/>
                    <a:pt x="287" y="450"/>
                    <a:pt x="287" y="450"/>
                  </a:cubicBezTo>
                  <a:cubicBezTo>
                    <a:pt x="287" y="461"/>
                    <a:pt x="288" y="462"/>
                    <a:pt x="295" y="46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Muller Medium"/>
                <a:cs typeface="+mn-cs"/>
              </a:endParaRPr>
            </a:p>
          </p:txBody>
        </p:sp>
        <p:sp>
          <p:nvSpPr>
            <p:cNvPr id="18" name="Freeform 16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3910378" y="5474401"/>
              <a:ext cx="223506" cy="292277"/>
            </a:xfrm>
            <a:custGeom>
              <a:avLst/>
              <a:gdLst>
                <a:gd name="T0" fmla="*/ 415 w 415"/>
                <a:gd name="T1" fmla="*/ 197 h 536"/>
                <a:gd name="T2" fmla="*/ 413 w 415"/>
                <a:gd name="T3" fmla="*/ 197 h 536"/>
                <a:gd name="T4" fmla="*/ 300 w 415"/>
                <a:gd name="T5" fmla="*/ 26 h 536"/>
                <a:gd name="T6" fmla="*/ 276 w 415"/>
                <a:gd name="T7" fmla="*/ 14 h 536"/>
                <a:gd name="T8" fmla="*/ 266 w 415"/>
                <a:gd name="T9" fmla="*/ 14 h 536"/>
                <a:gd name="T10" fmla="*/ 153 w 415"/>
                <a:gd name="T11" fmla="*/ 269 h 536"/>
                <a:gd name="T12" fmla="*/ 267 w 415"/>
                <a:gd name="T13" fmla="*/ 522 h 536"/>
                <a:gd name="T14" fmla="*/ 275 w 415"/>
                <a:gd name="T15" fmla="*/ 522 h 536"/>
                <a:gd name="T16" fmla="*/ 300 w 415"/>
                <a:gd name="T17" fmla="*/ 512 h 536"/>
                <a:gd name="T18" fmla="*/ 413 w 415"/>
                <a:gd name="T19" fmla="*/ 337 h 536"/>
                <a:gd name="T20" fmla="*/ 415 w 415"/>
                <a:gd name="T21" fmla="*/ 337 h 536"/>
                <a:gd name="T22" fmla="*/ 415 w 415"/>
                <a:gd name="T23" fmla="*/ 523 h 536"/>
                <a:gd name="T24" fmla="*/ 257 w 415"/>
                <a:gd name="T25" fmla="*/ 536 h 536"/>
                <a:gd name="T26" fmla="*/ 0 w 415"/>
                <a:gd name="T27" fmla="*/ 269 h 536"/>
                <a:gd name="T28" fmla="*/ 254 w 415"/>
                <a:gd name="T29" fmla="*/ 0 h 536"/>
                <a:gd name="T30" fmla="*/ 415 w 415"/>
                <a:gd name="T31" fmla="*/ 14 h 536"/>
                <a:gd name="T32" fmla="*/ 415 w 415"/>
                <a:gd name="T33" fmla="*/ 197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15" h="536">
                  <a:moveTo>
                    <a:pt x="415" y="197"/>
                  </a:moveTo>
                  <a:cubicBezTo>
                    <a:pt x="413" y="197"/>
                    <a:pt x="413" y="197"/>
                    <a:pt x="413" y="197"/>
                  </a:cubicBezTo>
                  <a:cubicBezTo>
                    <a:pt x="300" y="26"/>
                    <a:pt x="300" y="26"/>
                    <a:pt x="300" y="26"/>
                  </a:cubicBezTo>
                  <a:cubicBezTo>
                    <a:pt x="294" y="17"/>
                    <a:pt x="290" y="14"/>
                    <a:pt x="276" y="14"/>
                  </a:cubicBezTo>
                  <a:cubicBezTo>
                    <a:pt x="266" y="14"/>
                    <a:pt x="266" y="14"/>
                    <a:pt x="266" y="14"/>
                  </a:cubicBezTo>
                  <a:cubicBezTo>
                    <a:pt x="182" y="14"/>
                    <a:pt x="153" y="116"/>
                    <a:pt x="153" y="269"/>
                  </a:cubicBezTo>
                  <a:cubicBezTo>
                    <a:pt x="153" y="426"/>
                    <a:pt x="184" y="522"/>
                    <a:pt x="267" y="522"/>
                  </a:cubicBezTo>
                  <a:cubicBezTo>
                    <a:pt x="275" y="522"/>
                    <a:pt x="275" y="522"/>
                    <a:pt x="275" y="522"/>
                  </a:cubicBezTo>
                  <a:cubicBezTo>
                    <a:pt x="290" y="522"/>
                    <a:pt x="294" y="520"/>
                    <a:pt x="300" y="512"/>
                  </a:cubicBezTo>
                  <a:cubicBezTo>
                    <a:pt x="413" y="337"/>
                    <a:pt x="413" y="337"/>
                    <a:pt x="413" y="337"/>
                  </a:cubicBezTo>
                  <a:cubicBezTo>
                    <a:pt x="415" y="337"/>
                    <a:pt x="415" y="337"/>
                    <a:pt x="415" y="337"/>
                  </a:cubicBezTo>
                  <a:cubicBezTo>
                    <a:pt x="415" y="523"/>
                    <a:pt x="415" y="523"/>
                    <a:pt x="415" y="523"/>
                  </a:cubicBezTo>
                  <a:cubicBezTo>
                    <a:pt x="362" y="532"/>
                    <a:pt x="308" y="536"/>
                    <a:pt x="257" y="536"/>
                  </a:cubicBezTo>
                  <a:cubicBezTo>
                    <a:pt x="79" y="536"/>
                    <a:pt x="0" y="430"/>
                    <a:pt x="0" y="269"/>
                  </a:cubicBezTo>
                  <a:cubicBezTo>
                    <a:pt x="0" y="106"/>
                    <a:pt x="89" y="0"/>
                    <a:pt x="254" y="0"/>
                  </a:cubicBezTo>
                  <a:cubicBezTo>
                    <a:pt x="307" y="0"/>
                    <a:pt x="361" y="5"/>
                    <a:pt x="415" y="14"/>
                  </a:cubicBezTo>
                  <a:lnTo>
                    <a:pt x="415" y="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Muller Medium"/>
                <a:cs typeface="+mn-cs"/>
              </a:endParaRPr>
            </a:p>
          </p:txBody>
        </p:sp>
      </p:grpSp>
      <p:sp>
        <p:nvSpPr>
          <p:cNvPr id="19" name="ZoneTexte 20"/>
          <p:cNvSpPr txBox="1">
            <a:spLocks noChangeArrowheads="1"/>
          </p:cNvSpPr>
          <p:nvPr userDrawn="1"/>
        </p:nvSpPr>
        <p:spPr bwMode="auto">
          <a:xfrm>
            <a:off x="350838" y="6991350"/>
            <a:ext cx="80645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1450" indent="-1714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buFont typeface="Webdings" pitchFamily="18" charset="2"/>
              <a:buChar char="i"/>
            </a:pPr>
            <a:r>
              <a:rPr lang="fr-FR" altLang="fr-FR" sz="1100" i="1">
                <a:solidFill>
                  <a:srgbClr val="FA054B"/>
                </a:solidFill>
                <a:latin typeface="Calibri" pitchFamily="34" charset="0"/>
                <a:cs typeface="Calibri" pitchFamily="34" charset="0"/>
                <a:sym typeface="Webdings" pitchFamily="18" charset="2"/>
              </a:rPr>
              <a:t>Utilisez les niveaux de liste pour changer la couleur du 2</a:t>
            </a:r>
            <a:r>
              <a:rPr lang="fr-FR" altLang="fr-FR" sz="1100" i="1" baseline="30000">
                <a:solidFill>
                  <a:srgbClr val="FA054B"/>
                </a:solidFill>
                <a:latin typeface="Calibri" pitchFamily="34" charset="0"/>
                <a:cs typeface="Calibri" pitchFamily="34" charset="0"/>
                <a:sym typeface="Webdings" pitchFamily="18" charset="2"/>
              </a:rPr>
              <a:t>ème</a:t>
            </a:r>
            <a:r>
              <a:rPr lang="fr-FR" altLang="fr-FR" sz="1100" i="1">
                <a:solidFill>
                  <a:srgbClr val="FA054B"/>
                </a:solidFill>
                <a:latin typeface="Calibri" pitchFamily="34" charset="0"/>
                <a:cs typeface="Calibri" pitchFamily="34" charset="0"/>
                <a:sym typeface="Webdings" pitchFamily="18" charset="2"/>
              </a:rPr>
              <a:t> niveau du titre </a:t>
            </a:r>
          </a:p>
          <a:p>
            <a:pPr eaLnBrk="1" hangingPunct="1">
              <a:buFont typeface="Webdings" pitchFamily="18" charset="2"/>
              <a:buChar char="i"/>
            </a:pPr>
            <a:r>
              <a:rPr lang="fr-FR" altLang="fr-FR" sz="1100" i="1">
                <a:solidFill>
                  <a:srgbClr val="FA054B"/>
                </a:solidFill>
                <a:latin typeface="Calibri" pitchFamily="34" charset="0"/>
                <a:cs typeface="Calibri" pitchFamily="34" charset="0"/>
                <a:sym typeface="Webdings" pitchFamily="18" charset="2"/>
              </a:rPr>
              <a:t>Pensez à passer votre Gravure derrière le titre après l’avoir insérée (Clic droit sur l’image / Arrière plan)</a:t>
            </a:r>
          </a:p>
        </p:txBody>
      </p:sp>
      <p:sp>
        <p:nvSpPr>
          <p:cNvPr id="77" name="Espace réservé du texte 76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626520" y="1904999"/>
            <a:ext cx="4617244" cy="3171825"/>
          </a:xfrm>
        </p:spPr>
        <p:txBody>
          <a:bodyPr/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lang="fr-FR" sz="4800" b="1" kern="1200" cap="all" baseline="0" dirty="0" smtClean="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lang="fr-FR" sz="4800" b="1" kern="1200" cap="all" baseline="0" dirty="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  <p:sp>
        <p:nvSpPr>
          <p:cNvPr id="75" name="Espace réservé pour une image  74">
            <a:extLst>
              <a:ext uri="{FF2B5EF4-FFF2-40B4-BE49-F238E27FC236}"/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72000" y="1323000"/>
            <a:ext cx="3159000" cy="4212000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>
                <a:solidFill>
                  <a:schemeClr val="accent2"/>
                </a:solidFill>
              </a:defRPr>
            </a:lvl1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6519720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s sous partie d'une grande partie (v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/>
            </a:extLst>
          </p:cNvPr>
          <p:cNvSpPr/>
          <p:nvPr userDrawn="1"/>
        </p:nvSpPr>
        <p:spPr>
          <a:xfrm>
            <a:off x="0" y="6362700"/>
            <a:ext cx="9144000" cy="495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prstClr val="white"/>
              </a:solidFill>
            </a:endParaRPr>
          </a:p>
        </p:txBody>
      </p:sp>
      <p:grpSp>
        <p:nvGrpSpPr>
          <p:cNvPr id="5" name="Groupe 4">
            <a:extLst>
              <a:ext uri="{FF2B5EF4-FFF2-40B4-BE49-F238E27FC236}"/>
            </a:extLst>
          </p:cNvPr>
          <p:cNvGrpSpPr/>
          <p:nvPr userDrawn="1"/>
        </p:nvGrpSpPr>
        <p:grpSpPr>
          <a:xfrm>
            <a:off x="6102218" y="5054787"/>
            <a:ext cx="945312" cy="157221"/>
            <a:chOff x="853499" y="5357490"/>
            <a:chExt cx="3280385" cy="409188"/>
          </a:xfrm>
          <a:solidFill>
            <a:schemeClr val="tx2"/>
          </a:solidFill>
        </p:grpSpPr>
        <p:sp>
          <p:nvSpPr>
            <p:cNvPr id="6" name="Freeform 5">
              <a:extLst>
                <a:ext uri="{FF2B5EF4-FFF2-40B4-BE49-F238E27FC236}"/>
              </a:extLst>
            </p:cNvPr>
            <p:cNvSpPr>
              <a:spLocks noEditPoints="1"/>
            </p:cNvSpPr>
            <p:nvPr/>
          </p:nvSpPr>
          <p:spPr bwMode="auto">
            <a:xfrm>
              <a:off x="853499" y="5357490"/>
              <a:ext cx="357610" cy="405749"/>
            </a:xfrm>
            <a:custGeom>
              <a:avLst/>
              <a:gdLst>
                <a:gd name="T0" fmla="*/ 272 w 657"/>
                <a:gd name="T1" fmla="*/ 467 h 744"/>
                <a:gd name="T2" fmla="*/ 272 w 657"/>
                <a:gd name="T3" fmla="*/ 642 h 744"/>
                <a:gd name="T4" fmla="*/ 283 w 657"/>
                <a:gd name="T5" fmla="*/ 669 h 744"/>
                <a:gd name="T6" fmla="*/ 383 w 657"/>
                <a:gd name="T7" fmla="*/ 742 h 744"/>
                <a:gd name="T8" fmla="*/ 383 w 657"/>
                <a:gd name="T9" fmla="*/ 744 h 744"/>
                <a:gd name="T10" fmla="*/ 0 w 657"/>
                <a:gd name="T11" fmla="*/ 744 h 744"/>
                <a:gd name="T12" fmla="*/ 0 w 657"/>
                <a:gd name="T13" fmla="*/ 742 h 744"/>
                <a:gd name="T14" fmla="*/ 71 w 657"/>
                <a:gd name="T15" fmla="*/ 675 h 744"/>
                <a:gd name="T16" fmla="*/ 80 w 657"/>
                <a:gd name="T17" fmla="*/ 650 h 744"/>
                <a:gd name="T18" fmla="*/ 80 w 657"/>
                <a:gd name="T19" fmla="*/ 94 h 744"/>
                <a:gd name="T20" fmla="*/ 71 w 657"/>
                <a:gd name="T21" fmla="*/ 68 h 744"/>
                <a:gd name="T22" fmla="*/ 0 w 657"/>
                <a:gd name="T23" fmla="*/ 2 h 744"/>
                <a:gd name="T24" fmla="*/ 0 w 657"/>
                <a:gd name="T25" fmla="*/ 0 h 744"/>
                <a:gd name="T26" fmla="*/ 367 w 657"/>
                <a:gd name="T27" fmla="*/ 0 h 744"/>
                <a:gd name="T28" fmla="*/ 657 w 657"/>
                <a:gd name="T29" fmla="*/ 224 h 744"/>
                <a:gd name="T30" fmla="*/ 341 w 657"/>
                <a:gd name="T31" fmla="*/ 467 h 744"/>
                <a:gd name="T32" fmla="*/ 272 w 657"/>
                <a:gd name="T33" fmla="*/ 467 h 744"/>
                <a:gd name="T34" fmla="*/ 272 w 657"/>
                <a:gd name="T35" fmla="*/ 446 h 744"/>
                <a:gd name="T36" fmla="*/ 320 w 657"/>
                <a:gd name="T37" fmla="*/ 446 h 744"/>
                <a:gd name="T38" fmla="*/ 457 w 657"/>
                <a:gd name="T39" fmla="*/ 229 h 744"/>
                <a:gd name="T40" fmla="*/ 331 w 657"/>
                <a:gd name="T41" fmla="*/ 21 h 744"/>
                <a:gd name="T42" fmla="*/ 291 w 657"/>
                <a:gd name="T43" fmla="*/ 21 h 744"/>
                <a:gd name="T44" fmla="*/ 272 w 657"/>
                <a:gd name="T45" fmla="*/ 41 h 744"/>
                <a:gd name="T46" fmla="*/ 272 w 657"/>
                <a:gd name="T47" fmla="*/ 446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57" h="744">
                  <a:moveTo>
                    <a:pt x="272" y="467"/>
                  </a:moveTo>
                  <a:cubicBezTo>
                    <a:pt x="272" y="642"/>
                    <a:pt x="272" y="642"/>
                    <a:pt x="272" y="642"/>
                  </a:cubicBezTo>
                  <a:cubicBezTo>
                    <a:pt x="272" y="656"/>
                    <a:pt x="273" y="660"/>
                    <a:pt x="283" y="669"/>
                  </a:cubicBezTo>
                  <a:cubicBezTo>
                    <a:pt x="383" y="742"/>
                    <a:pt x="383" y="742"/>
                    <a:pt x="383" y="742"/>
                  </a:cubicBezTo>
                  <a:cubicBezTo>
                    <a:pt x="383" y="744"/>
                    <a:pt x="383" y="744"/>
                    <a:pt x="383" y="744"/>
                  </a:cubicBezTo>
                  <a:cubicBezTo>
                    <a:pt x="0" y="744"/>
                    <a:pt x="0" y="744"/>
                    <a:pt x="0" y="744"/>
                  </a:cubicBezTo>
                  <a:cubicBezTo>
                    <a:pt x="0" y="742"/>
                    <a:pt x="0" y="742"/>
                    <a:pt x="0" y="742"/>
                  </a:cubicBezTo>
                  <a:cubicBezTo>
                    <a:pt x="71" y="675"/>
                    <a:pt x="71" y="675"/>
                    <a:pt x="71" y="675"/>
                  </a:cubicBezTo>
                  <a:cubicBezTo>
                    <a:pt x="79" y="666"/>
                    <a:pt x="80" y="663"/>
                    <a:pt x="80" y="650"/>
                  </a:cubicBezTo>
                  <a:cubicBezTo>
                    <a:pt x="80" y="94"/>
                    <a:pt x="80" y="94"/>
                    <a:pt x="80" y="94"/>
                  </a:cubicBezTo>
                  <a:cubicBezTo>
                    <a:pt x="80" y="80"/>
                    <a:pt x="79" y="77"/>
                    <a:pt x="71" y="68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67" y="0"/>
                    <a:pt x="367" y="0"/>
                    <a:pt x="367" y="0"/>
                  </a:cubicBezTo>
                  <a:cubicBezTo>
                    <a:pt x="515" y="0"/>
                    <a:pt x="657" y="54"/>
                    <a:pt x="657" y="224"/>
                  </a:cubicBezTo>
                  <a:cubicBezTo>
                    <a:pt x="657" y="391"/>
                    <a:pt x="527" y="467"/>
                    <a:pt x="341" y="467"/>
                  </a:cubicBezTo>
                  <a:lnTo>
                    <a:pt x="272" y="467"/>
                  </a:lnTo>
                  <a:close/>
                  <a:moveTo>
                    <a:pt x="272" y="446"/>
                  </a:moveTo>
                  <a:cubicBezTo>
                    <a:pt x="320" y="446"/>
                    <a:pt x="320" y="446"/>
                    <a:pt x="320" y="446"/>
                  </a:cubicBezTo>
                  <a:cubicBezTo>
                    <a:pt x="406" y="446"/>
                    <a:pt x="457" y="363"/>
                    <a:pt x="457" y="229"/>
                  </a:cubicBezTo>
                  <a:cubicBezTo>
                    <a:pt x="457" y="104"/>
                    <a:pt x="410" y="21"/>
                    <a:pt x="331" y="21"/>
                  </a:cubicBezTo>
                  <a:cubicBezTo>
                    <a:pt x="291" y="21"/>
                    <a:pt x="291" y="21"/>
                    <a:pt x="291" y="21"/>
                  </a:cubicBezTo>
                  <a:cubicBezTo>
                    <a:pt x="275" y="21"/>
                    <a:pt x="272" y="23"/>
                    <a:pt x="272" y="41"/>
                  </a:cubicBezTo>
                  <a:lnTo>
                    <a:pt x="272" y="4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Muller Medium"/>
                <a:cs typeface="+mn-cs"/>
              </a:endParaRPr>
            </a:p>
          </p:txBody>
        </p:sp>
        <p:sp>
          <p:nvSpPr>
            <p:cNvPr id="7" name="Freeform 6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1231740" y="5474401"/>
              <a:ext cx="240699" cy="288838"/>
            </a:xfrm>
            <a:custGeom>
              <a:avLst/>
              <a:gdLst>
                <a:gd name="T0" fmla="*/ 386 w 444"/>
                <a:gd name="T1" fmla="*/ 201 h 533"/>
                <a:gd name="T2" fmla="*/ 383 w 444"/>
                <a:gd name="T3" fmla="*/ 201 h 533"/>
                <a:gd name="T4" fmla="*/ 300 w 444"/>
                <a:gd name="T5" fmla="*/ 102 h 533"/>
                <a:gd name="T6" fmla="*/ 281 w 444"/>
                <a:gd name="T7" fmla="*/ 97 h 533"/>
                <a:gd name="T8" fmla="*/ 235 w 444"/>
                <a:gd name="T9" fmla="*/ 158 h 533"/>
                <a:gd name="T10" fmla="*/ 235 w 444"/>
                <a:gd name="T11" fmla="*/ 444 h 533"/>
                <a:gd name="T12" fmla="*/ 251 w 444"/>
                <a:gd name="T13" fmla="*/ 470 h 533"/>
                <a:gd name="T14" fmla="*/ 355 w 444"/>
                <a:gd name="T15" fmla="*/ 531 h 533"/>
                <a:gd name="T16" fmla="*/ 355 w 444"/>
                <a:gd name="T17" fmla="*/ 533 h 533"/>
                <a:gd name="T18" fmla="*/ 0 w 444"/>
                <a:gd name="T19" fmla="*/ 533 h 533"/>
                <a:gd name="T20" fmla="*/ 0 w 444"/>
                <a:gd name="T21" fmla="*/ 531 h 533"/>
                <a:gd name="T22" fmla="*/ 52 w 444"/>
                <a:gd name="T23" fmla="*/ 482 h 533"/>
                <a:gd name="T24" fmla="*/ 62 w 444"/>
                <a:gd name="T25" fmla="*/ 457 h 533"/>
                <a:gd name="T26" fmla="*/ 62 w 444"/>
                <a:gd name="T27" fmla="*/ 90 h 533"/>
                <a:gd name="T28" fmla="*/ 52 w 444"/>
                <a:gd name="T29" fmla="*/ 64 h 533"/>
                <a:gd name="T30" fmla="*/ 0 w 444"/>
                <a:gd name="T31" fmla="*/ 11 h 533"/>
                <a:gd name="T32" fmla="*/ 0 w 444"/>
                <a:gd name="T33" fmla="*/ 9 h 533"/>
                <a:gd name="T34" fmla="*/ 235 w 444"/>
                <a:gd name="T35" fmla="*/ 9 h 533"/>
                <a:gd name="T36" fmla="*/ 235 w 444"/>
                <a:gd name="T37" fmla="*/ 144 h 533"/>
                <a:gd name="T38" fmla="*/ 372 w 444"/>
                <a:gd name="T39" fmla="*/ 0 h 533"/>
                <a:gd name="T40" fmla="*/ 444 w 444"/>
                <a:gd name="T41" fmla="*/ 35 h 533"/>
                <a:gd name="T42" fmla="*/ 386 w 444"/>
                <a:gd name="T43" fmla="*/ 201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44" h="533">
                  <a:moveTo>
                    <a:pt x="386" y="201"/>
                  </a:moveTo>
                  <a:cubicBezTo>
                    <a:pt x="383" y="201"/>
                    <a:pt x="383" y="201"/>
                    <a:pt x="383" y="201"/>
                  </a:cubicBezTo>
                  <a:cubicBezTo>
                    <a:pt x="300" y="102"/>
                    <a:pt x="300" y="102"/>
                    <a:pt x="300" y="102"/>
                  </a:cubicBezTo>
                  <a:cubicBezTo>
                    <a:pt x="295" y="96"/>
                    <a:pt x="288" y="91"/>
                    <a:pt x="281" y="97"/>
                  </a:cubicBezTo>
                  <a:cubicBezTo>
                    <a:pt x="263" y="109"/>
                    <a:pt x="251" y="128"/>
                    <a:pt x="235" y="158"/>
                  </a:cubicBezTo>
                  <a:cubicBezTo>
                    <a:pt x="235" y="444"/>
                    <a:pt x="235" y="444"/>
                    <a:pt x="235" y="444"/>
                  </a:cubicBezTo>
                  <a:cubicBezTo>
                    <a:pt x="235" y="455"/>
                    <a:pt x="236" y="461"/>
                    <a:pt x="251" y="470"/>
                  </a:cubicBezTo>
                  <a:cubicBezTo>
                    <a:pt x="355" y="531"/>
                    <a:pt x="355" y="531"/>
                    <a:pt x="355" y="531"/>
                  </a:cubicBezTo>
                  <a:cubicBezTo>
                    <a:pt x="355" y="533"/>
                    <a:pt x="355" y="533"/>
                    <a:pt x="355" y="533"/>
                  </a:cubicBezTo>
                  <a:cubicBezTo>
                    <a:pt x="0" y="533"/>
                    <a:pt x="0" y="533"/>
                    <a:pt x="0" y="533"/>
                  </a:cubicBezTo>
                  <a:cubicBezTo>
                    <a:pt x="0" y="531"/>
                    <a:pt x="0" y="531"/>
                    <a:pt x="0" y="531"/>
                  </a:cubicBezTo>
                  <a:cubicBezTo>
                    <a:pt x="52" y="482"/>
                    <a:pt x="52" y="482"/>
                    <a:pt x="52" y="482"/>
                  </a:cubicBezTo>
                  <a:cubicBezTo>
                    <a:pt x="62" y="473"/>
                    <a:pt x="62" y="470"/>
                    <a:pt x="62" y="457"/>
                  </a:cubicBezTo>
                  <a:cubicBezTo>
                    <a:pt x="62" y="90"/>
                    <a:pt x="62" y="90"/>
                    <a:pt x="62" y="90"/>
                  </a:cubicBezTo>
                  <a:cubicBezTo>
                    <a:pt x="62" y="76"/>
                    <a:pt x="61" y="73"/>
                    <a:pt x="52" y="64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235" y="9"/>
                    <a:pt x="235" y="9"/>
                    <a:pt x="235" y="9"/>
                  </a:cubicBezTo>
                  <a:cubicBezTo>
                    <a:pt x="235" y="144"/>
                    <a:pt x="235" y="144"/>
                    <a:pt x="235" y="144"/>
                  </a:cubicBezTo>
                  <a:cubicBezTo>
                    <a:pt x="253" y="69"/>
                    <a:pt x="298" y="0"/>
                    <a:pt x="372" y="0"/>
                  </a:cubicBezTo>
                  <a:cubicBezTo>
                    <a:pt x="404" y="0"/>
                    <a:pt x="428" y="14"/>
                    <a:pt x="444" y="35"/>
                  </a:cubicBezTo>
                  <a:lnTo>
                    <a:pt x="386" y="2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Muller Medium"/>
                <a:cs typeface="+mn-cs"/>
              </a:endParaRPr>
            </a:p>
          </p:txBody>
        </p:sp>
        <p:sp>
          <p:nvSpPr>
            <p:cNvPr id="8" name="Freeform 7">
              <a:extLst>
                <a:ext uri="{FF2B5EF4-FFF2-40B4-BE49-F238E27FC236}"/>
              </a:extLst>
            </p:cNvPr>
            <p:cNvSpPr>
              <a:spLocks noEditPoints="1"/>
            </p:cNvSpPr>
            <p:nvPr/>
          </p:nvSpPr>
          <p:spPr bwMode="auto">
            <a:xfrm>
              <a:off x="1475878" y="5474401"/>
              <a:ext cx="302593" cy="292277"/>
            </a:xfrm>
            <a:custGeom>
              <a:avLst/>
              <a:gdLst>
                <a:gd name="T0" fmla="*/ 0 w 558"/>
                <a:gd name="T1" fmla="*/ 270 h 541"/>
                <a:gd name="T2" fmla="*/ 279 w 558"/>
                <a:gd name="T3" fmla="*/ 0 h 541"/>
                <a:gd name="T4" fmla="*/ 558 w 558"/>
                <a:gd name="T5" fmla="*/ 271 h 541"/>
                <a:gd name="T6" fmla="*/ 279 w 558"/>
                <a:gd name="T7" fmla="*/ 541 h 541"/>
                <a:gd name="T8" fmla="*/ 0 w 558"/>
                <a:gd name="T9" fmla="*/ 270 h 541"/>
                <a:gd name="T10" fmla="*/ 193 w 558"/>
                <a:gd name="T11" fmla="*/ 270 h 541"/>
                <a:gd name="T12" fmla="*/ 279 w 558"/>
                <a:gd name="T13" fmla="*/ 522 h 541"/>
                <a:gd name="T14" fmla="*/ 364 w 558"/>
                <a:gd name="T15" fmla="*/ 271 h 541"/>
                <a:gd name="T16" fmla="*/ 279 w 558"/>
                <a:gd name="T17" fmla="*/ 20 h 541"/>
                <a:gd name="T18" fmla="*/ 193 w 558"/>
                <a:gd name="T19" fmla="*/ 270 h 5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58" h="541">
                  <a:moveTo>
                    <a:pt x="0" y="270"/>
                  </a:moveTo>
                  <a:cubicBezTo>
                    <a:pt x="0" y="92"/>
                    <a:pt x="111" y="0"/>
                    <a:pt x="279" y="0"/>
                  </a:cubicBezTo>
                  <a:cubicBezTo>
                    <a:pt x="446" y="0"/>
                    <a:pt x="558" y="91"/>
                    <a:pt x="558" y="271"/>
                  </a:cubicBezTo>
                  <a:cubicBezTo>
                    <a:pt x="558" y="449"/>
                    <a:pt x="446" y="541"/>
                    <a:pt x="279" y="541"/>
                  </a:cubicBezTo>
                  <a:cubicBezTo>
                    <a:pt x="111" y="541"/>
                    <a:pt x="0" y="450"/>
                    <a:pt x="0" y="270"/>
                  </a:cubicBezTo>
                  <a:close/>
                  <a:moveTo>
                    <a:pt x="193" y="270"/>
                  </a:moveTo>
                  <a:cubicBezTo>
                    <a:pt x="193" y="475"/>
                    <a:pt x="226" y="522"/>
                    <a:pt x="279" y="522"/>
                  </a:cubicBezTo>
                  <a:cubicBezTo>
                    <a:pt x="332" y="522"/>
                    <a:pt x="364" y="477"/>
                    <a:pt x="364" y="271"/>
                  </a:cubicBezTo>
                  <a:cubicBezTo>
                    <a:pt x="364" y="67"/>
                    <a:pt x="332" y="20"/>
                    <a:pt x="279" y="20"/>
                  </a:cubicBezTo>
                  <a:cubicBezTo>
                    <a:pt x="226" y="20"/>
                    <a:pt x="193" y="65"/>
                    <a:pt x="193" y="27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Muller Medium"/>
                <a:cs typeface="+mn-cs"/>
              </a:endParaRPr>
            </a:p>
          </p:txBody>
        </p:sp>
        <p:sp>
          <p:nvSpPr>
            <p:cNvPr id="9" name="Freeform 8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1792226" y="5381560"/>
              <a:ext cx="195998" cy="385118"/>
            </a:xfrm>
            <a:custGeom>
              <a:avLst/>
              <a:gdLst>
                <a:gd name="T0" fmla="*/ 361 w 361"/>
                <a:gd name="T1" fmla="*/ 199 h 710"/>
                <a:gd name="T2" fmla="*/ 231 w 361"/>
                <a:gd name="T3" fmla="*/ 199 h 710"/>
                <a:gd name="T4" fmla="*/ 231 w 361"/>
                <a:gd name="T5" fmla="*/ 553 h 710"/>
                <a:gd name="T6" fmla="*/ 287 w 361"/>
                <a:gd name="T7" fmla="*/ 628 h 710"/>
                <a:gd name="T8" fmla="*/ 349 w 361"/>
                <a:gd name="T9" fmla="*/ 588 h 710"/>
                <a:gd name="T10" fmla="*/ 351 w 361"/>
                <a:gd name="T11" fmla="*/ 590 h 710"/>
                <a:gd name="T12" fmla="*/ 196 w 361"/>
                <a:gd name="T13" fmla="*/ 710 h 710"/>
                <a:gd name="T14" fmla="*/ 59 w 361"/>
                <a:gd name="T15" fmla="*/ 565 h 710"/>
                <a:gd name="T16" fmla="*/ 59 w 361"/>
                <a:gd name="T17" fmla="*/ 199 h 710"/>
                <a:gd name="T18" fmla="*/ 0 w 361"/>
                <a:gd name="T19" fmla="*/ 199 h 710"/>
                <a:gd name="T20" fmla="*/ 0 w 361"/>
                <a:gd name="T21" fmla="*/ 178 h 710"/>
                <a:gd name="T22" fmla="*/ 48 w 361"/>
                <a:gd name="T23" fmla="*/ 178 h 710"/>
                <a:gd name="T24" fmla="*/ 81 w 361"/>
                <a:gd name="T25" fmla="*/ 166 h 710"/>
                <a:gd name="T26" fmla="*/ 229 w 361"/>
                <a:gd name="T27" fmla="*/ 0 h 710"/>
                <a:gd name="T28" fmla="*/ 231 w 361"/>
                <a:gd name="T29" fmla="*/ 0 h 710"/>
                <a:gd name="T30" fmla="*/ 231 w 361"/>
                <a:gd name="T31" fmla="*/ 178 h 710"/>
                <a:gd name="T32" fmla="*/ 361 w 361"/>
                <a:gd name="T33" fmla="*/ 178 h 710"/>
                <a:gd name="T34" fmla="*/ 361 w 361"/>
                <a:gd name="T35" fmla="*/ 199 h 7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61" h="710">
                  <a:moveTo>
                    <a:pt x="361" y="199"/>
                  </a:moveTo>
                  <a:cubicBezTo>
                    <a:pt x="231" y="199"/>
                    <a:pt x="231" y="199"/>
                    <a:pt x="231" y="199"/>
                  </a:cubicBezTo>
                  <a:cubicBezTo>
                    <a:pt x="231" y="553"/>
                    <a:pt x="231" y="553"/>
                    <a:pt x="231" y="553"/>
                  </a:cubicBezTo>
                  <a:cubicBezTo>
                    <a:pt x="231" y="600"/>
                    <a:pt x="252" y="628"/>
                    <a:pt x="287" y="628"/>
                  </a:cubicBezTo>
                  <a:cubicBezTo>
                    <a:pt x="315" y="628"/>
                    <a:pt x="337" y="610"/>
                    <a:pt x="349" y="588"/>
                  </a:cubicBezTo>
                  <a:cubicBezTo>
                    <a:pt x="351" y="590"/>
                    <a:pt x="351" y="590"/>
                    <a:pt x="351" y="590"/>
                  </a:cubicBezTo>
                  <a:cubicBezTo>
                    <a:pt x="340" y="649"/>
                    <a:pt x="297" y="710"/>
                    <a:pt x="196" y="710"/>
                  </a:cubicBezTo>
                  <a:cubicBezTo>
                    <a:pt x="104" y="710"/>
                    <a:pt x="59" y="660"/>
                    <a:pt x="59" y="565"/>
                  </a:cubicBezTo>
                  <a:cubicBezTo>
                    <a:pt x="59" y="199"/>
                    <a:pt x="59" y="199"/>
                    <a:pt x="59" y="199"/>
                  </a:cubicBezTo>
                  <a:cubicBezTo>
                    <a:pt x="0" y="199"/>
                    <a:pt x="0" y="199"/>
                    <a:pt x="0" y="199"/>
                  </a:cubicBezTo>
                  <a:cubicBezTo>
                    <a:pt x="0" y="178"/>
                    <a:pt x="0" y="178"/>
                    <a:pt x="0" y="178"/>
                  </a:cubicBezTo>
                  <a:cubicBezTo>
                    <a:pt x="48" y="178"/>
                    <a:pt x="48" y="178"/>
                    <a:pt x="48" y="178"/>
                  </a:cubicBezTo>
                  <a:cubicBezTo>
                    <a:pt x="65" y="178"/>
                    <a:pt x="70" y="178"/>
                    <a:pt x="81" y="166"/>
                  </a:cubicBezTo>
                  <a:cubicBezTo>
                    <a:pt x="229" y="0"/>
                    <a:pt x="229" y="0"/>
                    <a:pt x="229" y="0"/>
                  </a:cubicBezTo>
                  <a:cubicBezTo>
                    <a:pt x="231" y="0"/>
                    <a:pt x="231" y="0"/>
                    <a:pt x="231" y="0"/>
                  </a:cubicBezTo>
                  <a:cubicBezTo>
                    <a:pt x="231" y="178"/>
                    <a:pt x="231" y="178"/>
                    <a:pt x="231" y="178"/>
                  </a:cubicBezTo>
                  <a:cubicBezTo>
                    <a:pt x="361" y="178"/>
                    <a:pt x="361" y="178"/>
                    <a:pt x="361" y="178"/>
                  </a:cubicBezTo>
                  <a:lnTo>
                    <a:pt x="361" y="1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Muller Medium"/>
                <a:cs typeface="+mn-cs"/>
              </a:endParaRPr>
            </a:p>
          </p:txBody>
        </p:sp>
        <p:sp>
          <p:nvSpPr>
            <p:cNvPr id="10" name="Freeform 9">
              <a:extLst>
                <a:ext uri="{FF2B5EF4-FFF2-40B4-BE49-F238E27FC236}"/>
              </a:extLst>
            </p:cNvPr>
            <p:cNvSpPr>
              <a:spLocks noEditPoints="1"/>
            </p:cNvSpPr>
            <p:nvPr/>
          </p:nvSpPr>
          <p:spPr bwMode="auto">
            <a:xfrm>
              <a:off x="1991662" y="5357490"/>
              <a:ext cx="271646" cy="409187"/>
            </a:xfrm>
            <a:custGeom>
              <a:avLst/>
              <a:gdLst>
                <a:gd name="T0" fmla="*/ 179 w 497"/>
                <a:gd name="T1" fmla="*/ 458 h 752"/>
                <a:gd name="T2" fmla="*/ 179 w 497"/>
                <a:gd name="T3" fmla="*/ 460 h 752"/>
                <a:gd name="T4" fmla="*/ 330 w 497"/>
                <a:gd name="T5" fmla="*/ 654 h 752"/>
                <a:gd name="T6" fmla="*/ 491 w 497"/>
                <a:gd name="T7" fmla="*/ 556 h 752"/>
                <a:gd name="T8" fmla="*/ 493 w 497"/>
                <a:gd name="T9" fmla="*/ 556 h 752"/>
                <a:gd name="T10" fmla="*/ 259 w 497"/>
                <a:gd name="T11" fmla="*/ 752 h 752"/>
                <a:gd name="T12" fmla="*/ 0 w 497"/>
                <a:gd name="T13" fmla="*/ 485 h 752"/>
                <a:gd name="T14" fmla="*/ 266 w 497"/>
                <a:gd name="T15" fmla="*/ 211 h 752"/>
                <a:gd name="T16" fmla="*/ 497 w 497"/>
                <a:gd name="T17" fmla="*/ 435 h 752"/>
                <a:gd name="T18" fmla="*/ 496 w 497"/>
                <a:gd name="T19" fmla="*/ 458 h 752"/>
                <a:gd name="T20" fmla="*/ 179 w 497"/>
                <a:gd name="T21" fmla="*/ 458 h 752"/>
                <a:gd name="T22" fmla="*/ 179 w 497"/>
                <a:gd name="T23" fmla="*/ 439 h 752"/>
                <a:gd name="T24" fmla="*/ 334 w 497"/>
                <a:gd name="T25" fmla="*/ 439 h 752"/>
                <a:gd name="T26" fmla="*/ 336 w 497"/>
                <a:gd name="T27" fmla="*/ 407 h 752"/>
                <a:gd name="T28" fmla="*/ 264 w 497"/>
                <a:gd name="T29" fmla="*/ 231 h 752"/>
                <a:gd name="T30" fmla="*/ 179 w 497"/>
                <a:gd name="T31" fmla="*/ 439 h 752"/>
                <a:gd name="T32" fmla="*/ 449 w 497"/>
                <a:gd name="T33" fmla="*/ 0 h 752"/>
                <a:gd name="T34" fmla="*/ 449 w 497"/>
                <a:gd name="T35" fmla="*/ 2 h 752"/>
                <a:gd name="T36" fmla="*/ 198 w 497"/>
                <a:gd name="T37" fmla="*/ 176 h 752"/>
                <a:gd name="T38" fmla="*/ 196 w 497"/>
                <a:gd name="T39" fmla="*/ 174 h 752"/>
                <a:gd name="T40" fmla="*/ 279 w 497"/>
                <a:gd name="T41" fmla="*/ 0 h 752"/>
                <a:gd name="T42" fmla="*/ 449 w 497"/>
                <a:gd name="T43" fmla="*/ 0 h 7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97" h="752">
                  <a:moveTo>
                    <a:pt x="179" y="458"/>
                  </a:moveTo>
                  <a:cubicBezTo>
                    <a:pt x="179" y="460"/>
                    <a:pt x="179" y="460"/>
                    <a:pt x="179" y="460"/>
                  </a:cubicBezTo>
                  <a:cubicBezTo>
                    <a:pt x="179" y="598"/>
                    <a:pt x="249" y="654"/>
                    <a:pt x="330" y="654"/>
                  </a:cubicBezTo>
                  <a:cubicBezTo>
                    <a:pt x="394" y="654"/>
                    <a:pt x="456" y="626"/>
                    <a:pt x="491" y="556"/>
                  </a:cubicBezTo>
                  <a:cubicBezTo>
                    <a:pt x="493" y="556"/>
                    <a:pt x="493" y="556"/>
                    <a:pt x="493" y="556"/>
                  </a:cubicBezTo>
                  <a:cubicBezTo>
                    <a:pt x="466" y="690"/>
                    <a:pt x="383" y="752"/>
                    <a:pt x="259" y="752"/>
                  </a:cubicBezTo>
                  <a:cubicBezTo>
                    <a:pt x="126" y="752"/>
                    <a:pt x="0" y="672"/>
                    <a:pt x="0" y="485"/>
                  </a:cubicBezTo>
                  <a:cubicBezTo>
                    <a:pt x="0" y="290"/>
                    <a:pt x="125" y="211"/>
                    <a:pt x="266" y="211"/>
                  </a:cubicBezTo>
                  <a:cubicBezTo>
                    <a:pt x="378" y="211"/>
                    <a:pt x="497" y="264"/>
                    <a:pt x="497" y="435"/>
                  </a:cubicBezTo>
                  <a:cubicBezTo>
                    <a:pt x="497" y="438"/>
                    <a:pt x="497" y="445"/>
                    <a:pt x="496" y="458"/>
                  </a:cubicBezTo>
                  <a:lnTo>
                    <a:pt x="179" y="458"/>
                  </a:lnTo>
                  <a:close/>
                  <a:moveTo>
                    <a:pt x="179" y="439"/>
                  </a:moveTo>
                  <a:cubicBezTo>
                    <a:pt x="334" y="439"/>
                    <a:pt x="334" y="439"/>
                    <a:pt x="334" y="439"/>
                  </a:cubicBezTo>
                  <a:cubicBezTo>
                    <a:pt x="336" y="425"/>
                    <a:pt x="336" y="411"/>
                    <a:pt x="336" y="407"/>
                  </a:cubicBezTo>
                  <a:cubicBezTo>
                    <a:pt x="336" y="268"/>
                    <a:pt x="307" y="231"/>
                    <a:pt x="264" y="231"/>
                  </a:cubicBezTo>
                  <a:cubicBezTo>
                    <a:pt x="211" y="231"/>
                    <a:pt x="181" y="285"/>
                    <a:pt x="179" y="439"/>
                  </a:cubicBezTo>
                  <a:close/>
                  <a:moveTo>
                    <a:pt x="449" y="0"/>
                  </a:moveTo>
                  <a:cubicBezTo>
                    <a:pt x="449" y="2"/>
                    <a:pt x="449" y="2"/>
                    <a:pt x="449" y="2"/>
                  </a:cubicBezTo>
                  <a:cubicBezTo>
                    <a:pt x="198" y="176"/>
                    <a:pt x="198" y="176"/>
                    <a:pt x="198" y="176"/>
                  </a:cubicBezTo>
                  <a:cubicBezTo>
                    <a:pt x="196" y="174"/>
                    <a:pt x="196" y="174"/>
                    <a:pt x="196" y="174"/>
                  </a:cubicBezTo>
                  <a:cubicBezTo>
                    <a:pt x="279" y="0"/>
                    <a:pt x="279" y="0"/>
                    <a:pt x="279" y="0"/>
                  </a:cubicBezTo>
                  <a:lnTo>
                    <a:pt x="44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Muller Medium"/>
                <a:cs typeface="+mn-cs"/>
              </a:endParaRPr>
            </a:p>
          </p:txBody>
        </p:sp>
        <p:sp>
          <p:nvSpPr>
            <p:cNvPr id="11" name="Freeform 10">
              <a:extLst>
                <a:ext uri="{FF2B5EF4-FFF2-40B4-BE49-F238E27FC236}"/>
              </a:extLst>
            </p:cNvPr>
            <p:cNvSpPr>
              <a:spLocks noEditPoints="1"/>
            </p:cNvSpPr>
            <p:nvPr/>
          </p:nvSpPr>
          <p:spPr bwMode="auto">
            <a:xfrm>
              <a:off x="2283939" y="5360929"/>
              <a:ext cx="161612" cy="402310"/>
            </a:xfrm>
            <a:custGeom>
              <a:avLst/>
              <a:gdLst>
                <a:gd name="T0" fmla="*/ 235 w 296"/>
                <a:gd name="T1" fmla="*/ 219 h 743"/>
                <a:gd name="T2" fmla="*/ 235 w 296"/>
                <a:gd name="T3" fmla="*/ 667 h 743"/>
                <a:gd name="T4" fmla="*/ 244 w 296"/>
                <a:gd name="T5" fmla="*/ 692 h 743"/>
                <a:gd name="T6" fmla="*/ 296 w 296"/>
                <a:gd name="T7" fmla="*/ 741 h 743"/>
                <a:gd name="T8" fmla="*/ 296 w 296"/>
                <a:gd name="T9" fmla="*/ 743 h 743"/>
                <a:gd name="T10" fmla="*/ 0 w 296"/>
                <a:gd name="T11" fmla="*/ 743 h 743"/>
                <a:gd name="T12" fmla="*/ 0 w 296"/>
                <a:gd name="T13" fmla="*/ 741 h 743"/>
                <a:gd name="T14" fmla="*/ 51 w 296"/>
                <a:gd name="T15" fmla="*/ 692 h 743"/>
                <a:gd name="T16" fmla="*/ 61 w 296"/>
                <a:gd name="T17" fmla="*/ 667 h 743"/>
                <a:gd name="T18" fmla="*/ 61 w 296"/>
                <a:gd name="T19" fmla="*/ 300 h 743"/>
                <a:gd name="T20" fmla="*/ 51 w 296"/>
                <a:gd name="T21" fmla="*/ 274 h 743"/>
                <a:gd name="T22" fmla="*/ 0 w 296"/>
                <a:gd name="T23" fmla="*/ 221 h 743"/>
                <a:gd name="T24" fmla="*/ 0 w 296"/>
                <a:gd name="T25" fmla="*/ 219 h 743"/>
                <a:gd name="T26" fmla="*/ 235 w 296"/>
                <a:gd name="T27" fmla="*/ 219 h 743"/>
                <a:gd name="T28" fmla="*/ 60 w 296"/>
                <a:gd name="T29" fmla="*/ 82 h 743"/>
                <a:gd name="T30" fmla="*/ 145 w 296"/>
                <a:gd name="T31" fmla="*/ 0 h 743"/>
                <a:gd name="T32" fmla="*/ 230 w 296"/>
                <a:gd name="T33" fmla="*/ 82 h 743"/>
                <a:gd name="T34" fmla="*/ 145 w 296"/>
                <a:gd name="T35" fmla="*/ 161 h 743"/>
                <a:gd name="T36" fmla="*/ 60 w 296"/>
                <a:gd name="T37" fmla="*/ 82 h 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96" h="743">
                  <a:moveTo>
                    <a:pt x="235" y="219"/>
                  </a:moveTo>
                  <a:cubicBezTo>
                    <a:pt x="235" y="667"/>
                    <a:pt x="235" y="667"/>
                    <a:pt x="235" y="667"/>
                  </a:cubicBezTo>
                  <a:cubicBezTo>
                    <a:pt x="235" y="680"/>
                    <a:pt x="235" y="683"/>
                    <a:pt x="244" y="692"/>
                  </a:cubicBezTo>
                  <a:cubicBezTo>
                    <a:pt x="296" y="741"/>
                    <a:pt x="296" y="741"/>
                    <a:pt x="296" y="741"/>
                  </a:cubicBezTo>
                  <a:cubicBezTo>
                    <a:pt x="296" y="743"/>
                    <a:pt x="296" y="743"/>
                    <a:pt x="296" y="743"/>
                  </a:cubicBezTo>
                  <a:cubicBezTo>
                    <a:pt x="0" y="743"/>
                    <a:pt x="0" y="743"/>
                    <a:pt x="0" y="743"/>
                  </a:cubicBezTo>
                  <a:cubicBezTo>
                    <a:pt x="0" y="741"/>
                    <a:pt x="0" y="741"/>
                    <a:pt x="0" y="741"/>
                  </a:cubicBezTo>
                  <a:cubicBezTo>
                    <a:pt x="51" y="692"/>
                    <a:pt x="51" y="692"/>
                    <a:pt x="51" y="692"/>
                  </a:cubicBezTo>
                  <a:cubicBezTo>
                    <a:pt x="61" y="683"/>
                    <a:pt x="61" y="680"/>
                    <a:pt x="61" y="667"/>
                  </a:cubicBezTo>
                  <a:cubicBezTo>
                    <a:pt x="61" y="300"/>
                    <a:pt x="61" y="300"/>
                    <a:pt x="61" y="300"/>
                  </a:cubicBezTo>
                  <a:cubicBezTo>
                    <a:pt x="61" y="286"/>
                    <a:pt x="60" y="283"/>
                    <a:pt x="51" y="274"/>
                  </a:cubicBezTo>
                  <a:cubicBezTo>
                    <a:pt x="0" y="221"/>
                    <a:pt x="0" y="221"/>
                    <a:pt x="0" y="221"/>
                  </a:cubicBezTo>
                  <a:cubicBezTo>
                    <a:pt x="0" y="219"/>
                    <a:pt x="0" y="219"/>
                    <a:pt x="0" y="219"/>
                  </a:cubicBezTo>
                  <a:lnTo>
                    <a:pt x="235" y="219"/>
                  </a:lnTo>
                  <a:close/>
                  <a:moveTo>
                    <a:pt x="60" y="82"/>
                  </a:moveTo>
                  <a:cubicBezTo>
                    <a:pt x="60" y="31"/>
                    <a:pt x="99" y="0"/>
                    <a:pt x="145" y="0"/>
                  </a:cubicBezTo>
                  <a:cubicBezTo>
                    <a:pt x="192" y="0"/>
                    <a:pt x="230" y="31"/>
                    <a:pt x="230" y="82"/>
                  </a:cubicBezTo>
                  <a:cubicBezTo>
                    <a:pt x="230" y="130"/>
                    <a:pt x="192" y="161"/>
                    <a:pt x="145" y="161"/>
                  </a:cubicBezTo>
                  <a:cubicBezTo>
                    <a:pt x="99" y="161"/>
                    <a:pt x="60" y="130"/>
                    <a:pt x="60" y="8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Muller Medium"/>
                <a:cs typeface="+mn-cs"/>
              </a:endParaRPr>
            </a:p>
          </p:txBody>
        </p:sp>
        <p:sp>
          <p:nvSpPr>
            <p:cNvPr id="12" name="Freeform 11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2462744" y="5474401"/>
              <a:ext cx="340417" cy="288838"/>
            </a:xfrm>
            <a:custGeom>
              <a:avLst/>
              <a:gdLst>
                <a:gd name="T0" fmla="*/ 565 w 628"/>
                <a:gd name="T1" fmla="*/ 457 h 533"/>
                <a:gd name="T2" fmla="*/ 575 w 628"/>
                <a:gd name="T3" fmla="*/ 482 h 533"/>
                <a:gd name="T4" fmla="*/ 628 w 628"/>
                <a:gd name="T5" fmla="*/ 531 h 533"/>
                <a:gd name="T6" fmla="*/ 628 w 628"/>
                <a:gd name="T7" fmla="*/ 533 h 533"/>
                <a:gd name="T8" fmla="*/ 330 w 628"/>
                <a:gd name="T9" fmla="*/ 533 h 533"/>
                <a:gd name="T10" fmla="*/ 330 w 628"/>
                <a:gd name="T11" fmla="*/ 531 h 533"/>
                <a:gd name="T12" fmla="*/ 381 w 628"/>
                <a:gd name="T13" fmla="*/ 482 h 533"/>
                <a:gd name="T14" fmla="*/ 390 w 628"/>
                <a:gd name="T15" fmla="*/ 458 h 533"/>
                <a:gd name="T16" fmla="*/ 394 w 628"/>
                <a:gd name="T17" fmla="*/ 248 h 533"/>
                <a:gd name="T18" fmla="*/ 313 w 628"/>
                <a:gd name="T19" fmla="*/ 88 h 533"/>
                <a:gd name="T20" fmla="*/ 235 w 628"/>
                <a:gd name="T21" fmla="*/ 135 h 533"/>
                <a:gd name="T22" fmla="*/ 235 w 628"/>
                <a:gd name="T23" fmla="*/ 457 h 533"/>
                <a:gd name="T24" fmla="*/ 244 w 628"/>
                <a:gd name="T25" fmla="*/ 482 h 533"/>
                <a:gd name="T26" fmla="*/ 296 w 628"/>
                <a:gd name="T27" fmla="*/ 531 h 533"/>
                <a:gd name="T28" fmla="*/ 296 w 628"/>
                <a:gd name="T29" fmla="*/ 533 h 533"/>
                <a:gd name="T30" fmla="*/ 0 w 628"/>
                <a:gd name="T31" fmla="*/ 533 h 533"/>
                <a:gd name="T32" fmla="*/ 0 w 628"/>
                <a:gd name="T33" fmla="*/ 531 h 533"/>
                <a:gd name="T34" fmla="*/ 52 w 628"/>
                <a:gd name="T35" fmla="*/ 482 h 533"/>
                <a:gd name="T36" fmla="*/ 61 w 628"/>
                <a:gd name="T37" fmla="*/ 457 h 533"/>
                <a:gd name="T38" fmla="*/ 61 w 628"/>
                <a:gd name="T39" fmla="*/ 90 h 533"/>
                <a:gd name="T40" fmla="*/ 52 w 628"/>
                <a:gd name="T41" fmla="*/ 64 h 533"/>
                <a:gd name="T42" fmla="*/ 0 w 628"/>
                <a:gd name="T43" fmla="*/ 11 h 533"/>
                <a:gd name="T44" fmla="*/ 0 w 628"/>
                <a:gd name="T45" fmla="*/ 9 h 533"/>
                <a:gd name="T46" fmla="*/ 235 w 628"/>
                <a:gd name="T47" fmla="*/ 9 h 533"/>
                <a:gd name="T48" fmla="*/ 235 w 628"/>
                <a:gd name="T49" fmla="*/ 121 h 533"/>
                <a:gd name="T50" fmla="*/ 403 w 628"/>
                <a:gd name="T51" fmla="*/ 0 h 533"/>
                <a:gd name="T52" fmla="*/ 568 w 628"/>
                <a:gd name="T53" fmla="*/ 224 h 533"/>
                <a:gd name="T54" fmla="*/ 565 w 628"/>
                <a:gd name="T55" fmla="*/ 457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628" h="533">
                  <a:moveTo>
                    <a:pt x="565" y="457"/>
                  </a:moveTo>
                  <a:cubicBezTo>
                    <a:pt x="565" y="470"/>
                    <a:pt x="566" y="473"/>
                    <a:pt x="575" y="482"/>
                  </a:cubicBezTo>
                  <a:cubicBezTo>
                    <a:pt x="628" y="531"/>
                    <a:pt x="628" y="531"/>
                    <a:pt x="628" y="531"/>
                  </a:cubicBezTo>
                  <a:cubicBezTo>
                    <a:pt x="628" y="533"/>
                    <a:pt x="628" y="533"/>
                    <a:pt x="628" y="533"/>
                  </a:cubicBezTo>
                  <a:cubicBezTo>
                    <a:pt x="330" y="533"/>
                    <a:pt x="330" y="533"/>
                    <a:pt x="330" y="533"/>
                  </a:cubicBezTo>
                  <a:cubicBezTo>
                    <a:pt x="330" y="531"/>
                    <a:pt x="330" y="531"/>
                    <a:pt x="330" y="531"/>
                  </a:cubicBezTo>
                  <a:cubicBezTo>
                    <a:pt x="381" y="482"/>
                    <a:pt x="381" y="482"/>
                    <a:pt x="381" y="482"/>
                  </a:cubicBezTo>
                  <a:cubicBezTo>
                    <a:pt x="389" y="473"/>
                    <a:pt x="390" y="469"/>
                    <a:pt x="390" y="458"/>
                  </a:cubicBezTo>
                  <a:cubicBezTo>
                    <a:pt x="390" y="442"/>
                    <a:pt x="394" y="299"/>
                    <a:pt x="394" y="248"/>
                  </a:cubicBezTo>
                  <a:cubicBezTo>
                    <a:pt x="394" y="152"/>
                    <a:pt x="379" y="88"/>
                    <a:pt x="313" y="88"/>
                  </a:cubicBezTo>
                  <a:cubicBezTo>
                    <a:pt x="279" y="88"/>
                    <a:pt x="254" y="107"/>
                    <a:pt x="235" y="135"/>
                  </a:cubicBezTo>
                  <a:cubicBezTo>
                    <a:pt x="235" y="457"/>
                    <a:pt x="235" y="457"/>
                    <a:pt x="235" y="457"/>
                  </a:cubicBezTo>
                  <a:cubicBezTo>
                    <a:pt x="235" y="470"/>
                    <a:pt x="235" y="473"/>
                    <a:pt x="244" y="482"/>
                  </a:cubicBezTo>
                  <a:cubicBezTo>
                    <a:pt x="296" y="531"/>
                    <a:pt x="296" y="531"/>
                    <a:pt x="296" y="531"/>
                  </a:cubicBezTo>
                  <a:cubicBezTo>
                    <a:pt x="296" y="533"/>
                    <a:pt x="296" y="533"/>
                    <a:pt x="296" y="533"/>
                  </a:cubicBezTo>
                  <a:cubicBezTo>
                    <a:pt x="0" y="533"/>
                    <a:pt x="0" y="533"/>
                    <a:pt x="0" y="533"/>
                  </a:cubicBezTo>
                  <a:cubicBezTo>
                    <a:pt x="0" y="531"/>
                    <a:pt x="0" y="531"/>
                    <a:pt x="0" y="531"/>
                  </a:cubicBezTo>
                  <a:cubicBezTo>
                    <a:pt x="52" y="482"/>
                    <a:pt x="52" y="482"/>
                    <a:pt x="52" y="482"/>
                  </a:cubicBezTo>
                  <a:cubicBezTo>
                    <a:pt x="61" y="473"/>
                    <a:pt x="61" y="470"/>
                    <a:pt x="61" y="457"/>
                  </a:cubicBezTo>
                  <a:cubicBezTo>
                    <a:pt x="61" y="90"/>
                    <a:pt x="61" y="90"/>
                    <a:pt x="61" y="90"/>
                  </a:cubicBezTo>
                  <a:cubicBezTo>
                    <a:pt x="61" y="76"/>
                    <a:pt x="60" y="73"/>
                    <a:pt x="52" y="64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235" y="9"/>
                    <a:pt x="235" y="9"/>
                    <a:pt x="235" y="9"/>
                  </a:cubicBezTo>
                  <a:cubicBezTo>
                    <a:pt x="235" y="121"/>
                    <a:pt x="235" y="121"/>
                    <a:pt x="235" y="121"/>
                  </a:cubicBezTo>
                  <a:cubicBezTo>
                    <a:pt x="261" y="47"/>
                    <a:pt x="317" y="0"/>
                    <a:pt x="403" y="0"/>
                  </a:cubicBezTo>
                  <a:cubicBezTo>
                    <a:pt x="509" y="0"/>
                    <a:pt x="568" y="78"/>
                    <a:pt x="568" y="224"/>
                  </a:cubicBezTo>
                  <a:cubicBezTo>
                    <a:pt x="568" y="289"/>
                    <a:pt x="566" y="373"/>
                    <a:pt x="565" y="4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Muller Medium"/>
                <a:cs typeface="+mn-cs"/>
              </a:endParaRPr>
            </a:p>
          </p:txBody>
        </p:sp>
        <p:sp>
          <p:nvSpPr>
            <p:cNvPr id="13" name="Freeform 12">
              <a:extLst>
                <a:ext uri="{FF2B5EF4-FFF2-40B4-BE49-F238E27FC236}"/>
              </a:extLst>
            </p:cNvPr>
            <p:cNvSpPr>
              <a:spLocks noEditPoints="1"/>
            </p:cNvSpPr>
            <p:nvPr/>
          </p:nvSpPr>
          <p:spPr bwMode="auto">
            <a:xfrm>
              <a:off x="2816916" y="5474401"/>
              <a:ext cx="268208" cy="292277"/>
            </a:xfrm>
            <a:custGeom>
              <a:avLst/>
              <a:gdLst>
                <a:gd name="T0" fmla="*/ 179 w 498"/>
                <a:gd name="T1" fmla="*/ 247 h 541"/>
                <a:gd name="T2" fmla="*/ 179 w 498"/>
                <a:gd name="T3" fmla="*/ 249 h 541"/>
                <a:gd name="T4" fmla="*/ 330 w 498"/>
                <a:gd name="T5" fmla="*/ 443 h 541"/>
                <a:gd name="T6" fmla="*/ 491 w 498"/>
                <a:gd name="T7" fmla="*/ 345 h 541"/>
                <a:gd name="T8" fmla="*/ 493 w 498"/>
                <a:gd name="T9" fmla="*/ 345 h 541"/>
                <a:gd name="T10" fmla="*/ 259 w 498"/>
                <a:gd name="T11" fmla="*/ 541 h 541"/>
                <a:gd name="T12" fmla="*/ 0 w 498"/>
                <a:gd name="T13" fmla="*/ 274 h 541"/>
                <a:gd name="T14" fmla="*/ 266 w 498"/>
                <a:gd name="T15" fmla="*/ 0 h 541"/>
                <a:gd name="T16" fmla="*/ 498 w 498"/>
                <a:gd name="T17" fmla="*/ 224 h 541"/>
                <a:gd name="T18" fmla="*/ 496 w 498"/>
                <a:gd name="T19" fmla="*/ 247 h 541"/>
                <a:gd name="T20" fmla="*/ 179 w 498"/>
                <a:gd name="T21" fmla="*/ 247 h 541"/>
                <a:gd name="T22" fmla="*/ 179 w 498"/>
                <a:gd name="T23" fmla="*/ 228 h 541"/>
                <a:gd name="T24" fmla="*/ 334 w 498"/>
                <a:gd name="T25" fmla="*/ 228 h 541"/>
                <a:gd name="T26" fmla="*/ 336 w 498"/>
                <a:gd name="T27" fmla="*/ 196 h 541"/>
                <a:gd name="T28" fmla="*/ 264 w 498"/>
                <a:gd name="T29" fmla="*/ 20 h 541"/>
                <a:gd name="T30" fmla="*/ 179 w 498"/>
                <a:gd name="T31" fmla="*/ 228 h 5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98" h="541">
                  <a:moveTo>
                    <a:pt x="179" y="247"/>
                  </a:moveTo>
                  <a:cubicBezTo>
                    <a:pt x="179" y="249"/>
                    <a:pt x="179" y="249"/>
                    <a:pt x="179" y="249"/>
                  </a:cubicBezTo>
                  <a:cubicBezTo>
                    <a:pt x="179" y="387"/>
                    <a:pt x="249" y="443"/>
                    <a:pt x="330" y="443"/>
                  </a:cubicBezTo>
                  <a:cubicBezTo>
                    <a:pt x="394" y="443"/>
                    <a:pt x="456" y="415"/>
                    <a:pt x="491" y="345"/>
                  </a:cubicBezTo>
                  <a:cubicBezTo>
                    <a:pt x="493" y="345"/>
                    <a:pt x="493" y="345"/>
                    <a:pt x="493" y="345"/>
                  </a:cubicBezTo>
                  <a:cubicBezTo>
                    <a:pt x="466" y="479"/>
                    <a:pt x="383" y="541"/>
                    <a:pt x="259" y="541"/>
                  </a:cubicBezTo>
                  <a:cubicBezTo>
                    <a:pt x="126" y="541"/>
                    <a:pt x="0" y="461"/>
                    <a:pt x="0" y="274"/>
                  </a:cubicBezTo>
                  <a:cubicBezTo>
                    <a:pt x="0" y="79"/>
                    <a:pt x="125" y="0"/>
                    <a:pt x="266" y="0"/>
                  </a:cubicBezTo>
                  <a:cubicBezTo>
                    <a:pt x="378" y="0"/>
                    <a:pt x="498" y="53"/>
                    <a:pt x="498" y="224"/>
                  </a:cubicBezTo>
                  <a:cubicBezTo>
                    <a:pt x="498" y="227"/>
                    <a:pt x="498" y="234"/>
                    <a:pt x="496" y="247"/>
                  </a:cubicBezTo>
                  <a:lnTo>
                    <a:pt x="179" y="247"/>
                  </a:lnTo>
                  <a:close/>
                  <a:moveTo>
                    <a:pt x="179" y="228"/>
                  </a:moveTo>
                  <a:cubicBezTo>
                    <a:pt x="334" y="228"/>
                    <a:pt x="334" y="228"/>
                    <a:pt x="334" y="228"/>
                  </a:cubicBezTo>
                  <a:cubicBezTo>
                    <a:pt x="336" y="214"/>
                    <a:pt x="336" y="200"/>
                    <a:pt x="336" y="196"/>
                  </a:cubicBezTo>
                  <a:cubicBezTo>
                    <a:pt x="336" y="57"/>
                    <a:pt x="307" y="20"/>
                    <a:pt x="264" y="20"/>
                  </a:cubicBezTo>
                  <a:cubicBezTo>
                    <a:pt x="211" y="20"/>
                    <a:pt x="181" y="74"/>
                    <a:pt x="179" y="2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Muller Medium"/>
                <a:cs typeface="+mn-cs"/>
              </a:endParaRPr>
            </a:p>
          </p:txBody>
        </p:sp>
        <p:sp>
          <p:nvSpPr>
            <p:cNvPr id="14" name="Freeform 13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3112632" y="5474401"/>
              <a:ext cx="233822" cy="292277"/>
            </a:xfrm>
            <a:custGeom>
              <a:avLst/>
              <a:gdLst>
                <a:gd name="T0" fmla="*/ 190 w 432"/>
                <a:gd name="T1" fmla="*/ 352 h 541"/>
                <a:gd name="T2" fmla="*/ 118 w 432"/>
                <a:gd name="T3" fmla="*/ 318 h 541"/>
                <a:gd name="T4" fmla="*/ 15 w 432"/>
                <a:gd name="T5" fmla="*/ 168 h 541"/>
                <a:gd name="T6" fmla="*/ 232 w 432"/>
                <a:gd name="T7" fmla="*/ 0 h 541"/>
                <a:gd name="T8" fmla="*/ 418 w 432"/>
                <a:gd name="T9" fmla="*/ 29 h 541"/>
                <a:gd name="T10" fmla="*/ 359 w 432"/>
                <a:gd name="T11" fmla="*/ 182 h 541"/>
                <a:gd name="T12" fmla="*/ 357 w 432"/>
                <a:gd name="T13" fmla="*/ 182 h 541"/>
                <a:gd name="T14" fmla="*/ 274 w 432"/>
                <a:gd name="T15" fmla="*/ 35 h 541"/>
                <a:gd name="T16" fmla="*/ 250 w 432"/>
                <a:gd name="T17" fmla="*/ 19 h 541"/>
                <a:gd name="T18" fmla="*/ 235 w 432"/>
                <a:gd name="T19" fmla="*/ 19 h 541"/>
                <a:gd name="T20" fmla="*/ 149 w 432"/>
                <a:gd name="T21" fmla="*/ 93 h 541"/>
                <a:gd name="T22" fmla="*/ 247 w 432"/>
                <a:gd name="T23" fmla="*/ 190 h 541"/>
                <a:gd name="T24" fmla="*/ 315 w 432"/>
                <a:gd name="T25" fmla="*/ 219 h 541"/>
                <a:gd name="T26" fmla="*/ 432 w 432"/>
                <a:gd name="T27" fmla="*/ 366 h 541"/>
                <a:gd name="T28" fmla="*/ 195 w 432"/>
                <a:gd name="T29" fmla="*/ 541 h 541"/>
                <a:gd name="T30" fmla="*/ 0 w 432"/>
                <a:gd name="T31" fmla="*/ 508 h 541"/>
                <a:gd name="T32" fmla="*/ 58 w 432"/>
                <a:gd name="T33" fmla="*/ 344 h 541"/>
                <a:gd name="T34" fmla="*/ 61 w 432"/>
                <a:gd name="T35" fmla="*/ 344 h 541"/>
                <a:gd name="T36" fmla="*/ 145 w 432"/>
                <a:gd name="T37" fmla="*/ 508 h 541"/>
                <a:gd name="T38" fmla="*/ 168 w 432"/>
                <a:gd name="T39" fmla="*/ 522 h 541"/>
                <a:gd name="T40" fmla="*/ 192 w 432"/>
                <a:gd name="T41" fmla="*/ 522 h 541"/>
                <a:gd name="T42" fmla="*/ 291 w 432"/>
                <a:gd name="T43" fmla="*/ 445 h 541"/>
                <a:gd name="T44" fmla="*/ 190 w 432"/>
                <a:gd name="T45" fmla="*/ 352 h 5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32" h="541">
                  <a:moveTo>
                    <a:pt x="190" y="352"/>
                  </a:moveTo>
                  <a:cubicBezTo>
                    <a:pt x="118" y="318"/>
                    <a:pt x="118" y="318"/>
                    <a:pt x="118" y="318"/>
                  </a:cubicBezTo>
                  <a:cubicBezTo>
                    <a:pt x="60" y="290"/>
                    <a:pt x="15" y="243"/>
                    <a:pt x="15" y="168"/>
                  </a:cubicBezTo>
                  <a:cubicBezTo>
                    <a:pt x="15" y="67"/>
                    <a:pt x="98" y="0"/>
                    <a:pt x="232" y="0"/>
                  </a:cubicBezTo>
                  <a:cubicBezTo>
                    <a:pt x="284" y="0"/>
                    <a:pt x="350" y="8"/>
                    <a:pt x="418" y="29"/>
                  </a:cubicBezTo>
                  <a:cubicBezTo>
                    <a:pt x="359" y="182"/>
                    <a:pt x="359" y="182"/>
                    <a:pt x="359" y="182"/>
                  </a:cubicBezTo>
                  <a:cubicBezTo>
                    <a:pt x="357" y="182"/>
                    <a:pt x="357" y="182"/>
                    <a:pt x="357" y="182"/>
                  </a:cubicBezTo>
                  <a:cubicBezTo>
                    <a:pt x="274" y="35"/>
                    <a:pt x="274" y="35"/>
                    <a:pt x="274" y="35"/>
                  </a:cubicBezTo>
                  <a:cubicBezTo>
                    <a:pt x="268" y="25"/>
                    <a:pt x="265" y="19"/>
                    <a:pt x="250" y="19"/>
                  </a:cubicBezTo>
                  <a:cubicBezTo>
                    <a:pt x="235" y="19"/>
                    <a:pt x="235" y="19"/>
                    <a:pt x="235" y="19"/>
                  </a:cubicBezTo>
                  <a:cubicBezTo>
                    <a:pt x="189" y="19"/>
                    <a:pt x="149" y="44"/>
                    <a:pt x="149" y="93"/>
                  </a:cubicBezTo>
                  <a:cubicBezTo>
                    <a:pt x="149" y="140"/>
                    <a:pt x="184" y="162"/>
                    <a:pt x="247" y="190"/>
                  </a:cubicBezTo>
                  <a:cubicBezTo>
                    <a:pt x="315" y="219"/>
                    <a:pt x="315" y="219"/>
                    <a:pt x="315" y="219"/>
                  </a:cubicBezTo>
                  <a:cubicBezTo>
                    <a:pt x="380" y="248"/>
                    <a:pt x="432" y="284"/>
                    <a:pt x="432" y="366"/>
                  </a:cubicBezTo>
                  <a:cubicBezTo>
                    <a:pt x="432" y="480"/>
                    <a:pt x="336" y="541"/>
                    <a:pt x="195" y="541"/>
                  </a:cubicBezTo>
                  <a:cubicBezTo>
                    <a:pt x="135" y="541"/>
                    <a:pt x="61" y="530"/>
                    <a:pt x="0" y="508"/>
                  </a:cubicBezTo>
                  <a:cubicBezTo>
                    <a:pt x="58" y="344"/>
                    <a:pt x="58" y="344"/>
                    <a:pt x="58" y="344"/>
                  </a:cubicBezTo>
                  <a:cubicBezTo>
                    <a:pt x="61" y="344"/>
                    <a:pt x="61" y="344"/>
                    <a:pt x="61" y="344"/>
                  </a:cubicBezTo>
                  <a:cubicBezTo>
                    <a:pt x="145" y="508"/>
                    <a:pt x="145" y="508"/>
                    <a:pt x="145" y="508"/>
                  </a:cubicBezTo>
                  <a:cubicBezTo>
                    <a:pt x="149" y="517"/>
                    <a:pt x="156" y="522"/>
                    <a:pt x="168" y="522"/>
                  </a:cubicBezTo>
                  <a:cubicBezTo>
                    <a:pt x="192" y="522"/>
                    <a:pt x="192" y="522"/>
                    <a:pt x="192" y="522"/>
                  </a:cubicBezTo>
                  <a:cubicBezTo>
                    <a:pt x="253" y="522"/>
                    <a:pt x="291" y="490"/>
                    <a:pt x="291" y="445"/>
                  </a:cubicBezTo>
                  <a:cubicBezTo>
                    <a:pt x="291" y="401"/>
                    <a:pt x="259" y="384"/>
                    <a:pt x="190" y="35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Muller Medium"/>
                <a:cs typeface="+mn-cs"/>
              </a:endParaRPr>
            </a:p>
          </p:txBody>
        </p:sp>
        <p:sp>
          <p:nvSpPr>
            <p:cNvPr id="15" name="Freeform 14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3360208" y="5481278"/>
              <a:ext cx="288839" cy="281961"/>
            </a:xfrm>
            <a:custGeom>
              <a:avLst/>
              <a:gdLst>
                <a:gd name="T0" fmla="*/ 485 w 533"/>
                <a:gd name="T1" fmla="*/ 466 h 521"/>
                <a:gd name="T2" fmla="*/ 533 w 533"/>
                <a:gd name="T3" fmla="*/ 519 h 521"/>
                <a:gd name="T4" fmla="*/ 533 w 533"/>
                <a:gd name="T5" fmla="*/ 521 h 521"/>
                <a:gd name="T6" fmla="*/ 281 w 533"/>
                <a:gd name="T7" fmla="*/ 521 h 521"/>
                <a:gd name="T8" fmla="*/ 281 w 533"/>
                <a:gd name="T9" fmla="*/ 519 h 521"/>
                <a:gd name="T10" fmla="*/ 316 w 533"/>
                <a:gd name="T11" fmla="*/ 474 h 521"/>
                <a:gd name="T12" fmla="*/ 317 w 533"/>
                <a:gd name="T13" fmla="*/ 455 h 521"/>
                <a:gd name="T14" fmla="*/ 226 w 533"/>
                <a:gd name="T15" fmla="*/ 313 h 521"/>
                <a:gd name="T16" fmla="*/ 154 w 533"/>
                <a:gd name="T17" fmla="*/ 410 h 521"/>
                <a:gd name="T18" fmla="*/ 151 w 533"/>
                <a:gd name="T19" fmla="*/ 433 h 521"/>
                <a:gd name="T20" fmla="*/ 205 w 533"/>
                <a:gd name="T21" fmla="*/ 519 h 521"/>
                <a:gd name="T22" fmla="*/ 205 w 533"/>
                <a:gd name="T23" fmla="*/ 521 h 521"/>
                <a:gd name="T24" fmla="*/ 0 w 533"/>
                <a:gd name="T25" fmla="*/ 521 h 521"/>
                <a:gd name="T26" fmla="*/ 0 w 533"/>
                <a:gd name="T27" fmla="*/ 519 h 521"/>
                <a:gd name="T28" fmla="*/ 104 w 533"/>
                <a:gd name="T29" fmla="*/ 438 h 521"/>
                <a:gd name="T30" fmla="*/ 144 w 533"/>
                <a:gd name="T31" fmla="*/ 398 h 521"/>
                <a:gd name="T32" fmla="*/ 217 w 533"/>
                <a:gd name="T33" fmla="*/ 300 h 521"/>
                <a:gd name="T34" fmla="*/ 77 w 533"/>
                <a:gd name="T35" fmla="*/ 81 h 521"/>
                <a:gd name="T36" fmla="*/ 55 w 533"/>
                <a:gd name="T37" fmla="*/ 55 h 521"/>
                <a:gd name="T38" fmla="*/ 6 w 533"/>
                <a:gd name="T39" fmla="*/ 1 h 521"/>
                <a:gd name="T40" fmla="*/ 6 w 533"/>
                <a:gd name="T41" fmla="*/ 0 h 521"/>
                <a:gd name="T42" fmla="*/ 258 w 533"/>
                <a:gd name="T43" fmla="*/ 0 h 521"/>
                <a:gd name="T44" fmla="*/ 258 w 533"/>
                <a:gd name="T45" fmla="*/ 1 h 521"/>
                <a:gd name="T46" fmla="*/ 224 w 533"/>
                <a:gd name="T47" fmla="*/ 46 h 521"/>
                <a:gd name="T48" fmla="*/ 223 w 533"/>
                <a:gd name="T49" fmla="*/ 66 h 521"/>
                <a:gd name="T50" fmla="*/ 306 w 533"/>
                <a:gd name="T51" fmla="*/ 195 h 521"/>
                <a:gd name="T52" fmla="*/ 370 w 533"/>
                <a:gd name="T53" fmla="*/ 110 h 521"/>
                <a:gd name="T54" fmla="*/ 373 w 533"/>
                <a:gd name="T55" fmla="*/ 87 h 521"/>
                <a:gd name="T56" fmla="*/ 318 w 533"/>
                <a:gd name="T57" fmla="*/ 1 h 521"/>
                <a:gd name="T58" fmla="*/ 318 w 533"/>
                <a:gd name="T59" fmla="*/ 0 h 521"/>
                <a:gd name="T60" fmla="*/ 523 w 533"/>
                <a:gd name="T61" fmla="*/ 0 h 521"/>
                <a:gd name="T62" fmla="*/ 523 w 533"/>
                <a:gd name="T63" fmla="*/ 1 h 521"/>
                <a:gd name="T64" fmla="*/ 419 w 533"/>
                <a:gd name="T65" fmla="*/ 83 h 521"/>
                <a:gd name="T66" fmla="*/ 379 w 533"/>
                <a:gd name="T67" fmla="*/ 122 h 521"/>
                <a:gd name="T68" fmla="*/ 315 w 533"/>
                <a:gd name="T69" fmla="*/ 209 h 521"/>
                <a:gd name="T70" fmla="*/ 463 w 533"/>
                <a:gd name="T71" fmla="*/ 439 h 521"/>
                <a:gd name="T72" fmla="*/ 485 w 533"/>
                <a:gd name="T73" fmla="*/ 466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33" h="521">
                  <a:moveTo>
                    <a:pt x="485" y="466"/>
                  </a:moveTo>
                  <a:cubicBezTo>
                    <a:pt x="533" y="519"/>
                    <a:pt x="533" y="519"/>
                    <a:pt x="533" y="519"/>
                  </a:cubicBezTo>
                  <a:cubicBezTo>
                    <a:pt x="533" y="521"/>
                    <a:pt x="533" y="521"/>
                    <a:pt x="533" y="521"/>
                  </a:cubicBezTo>
                  <a:cubicBezTo>
                    <a:pt x="281" y="521"/>
                    <a:pt x="281" y="521"/>
                    <a:pt x="281" y="521"/>
                  </a:cubicBezTo>
                  <a:cubicBezTo>
                    <a:pt x="281" y="519"/>
                    <a:pt x="281" y="519"/>
                    <a:pt x="281" y="519"/>
                  </a:cubicBezTo>
                  <a:cubicBezTo>
                    <a:pt x="316" y="474"/>
                    <a:pt x="316" y="474"/>
                    <a:pt x="316" y="474"/>
                  </a:cubicBezTo>
                  <a:cubicBezTo>
                    <a:pt x="322" y="467"/>
                    <a:pt x="323" y="464"/>
                    <a:pt x="317" y="455"/>
                  </a:cubicBezTo>
                  <a:cubicBezTo>
                    <a:pt x="226" y="313"/>
                    <a:pt x="226" y="313"/>
                    <a:pt x="226" y="313"/>
                  </a:cubicBezTo>
                  <a:cubicBezTo>
                    <a:pt x="154" y="410"/>
                    <a:pt x="154" y="410"/>
                    <a:pt x="154" y="410"/>
                  </a:cubicBezTo>
                  <a:cubicBezTo>
                    <a:pt x="146" y="421"/>
                    <a:pt x="145" y="424"/>
                    <a:pt x="151" y="433"/>
                  </a:cubicBezTo>
                  <a:cubicBezTo>
                    <a:pt x="205" y="519"/>
                    <a:pt x="205" y="519"/>
                    <a:pt x="205" y="519"/>
                  </a:cubicBezTo>
                  <a:cubicBezTo>
                    <a:pt x="205" y="521"/>
                    <a:pt x="205" y="521"/>
                    <a:pt x="205" y="521"/>
                  </a:cubicBezTo>
                  <a:cubicBezTo>
                    <a:pt x="0" y="521"/>
                    <a:pt x="0" y="521"/>
                    <a:pt x="0" y="521"/>
                  </a:cubicBezTo>
                  <a:cubicBezTo>
                    <a:pt x="0" y="519"/>
                    <a:pt x="0" y="519"/>
                    <a:pt x="0" y="519"/>
                  </a:cubicBezTo>
                  <a:cubicBezTo>
                    <a:pt x="104" y="438"/>
                    <a:pt x="104" y="438"/>
                    <a:pt x="104" y="438"/>
                  </a:cubicBezTo>
                  <a:cubicBezTo>
                    <a:pt x="120" y="425"/>
                    <a:pt x="129" y="418"/>
                    <a:pt x="144" y="398"/>
                  </a:cubicBezTo>
                  <a:cubicBezTo>
                    <a:pt x="217" y="300"/>
                    <a:pt x="217" y="300"/>
                    <a:pt x="217" y="300"/>
                  </a:cubicBezTo>
                  <a:cubicBezTo>
                    <a:pt x="77" y="81"/>
                    <a:pt x="77" y="81"/>
                    <a:pt x="77" y="81"/>
                  </a:cubicBezTo>
                  <a:cubicBezTo>
                    <a:pt x="69" y="70"/>
                    <a:pt x="61" y="61"/>
                    <a:pt x="55" y="55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258" y="0"/>
                    <a:pt x="258" y="0"/>
                    <a:pt x="258" y="0"/>
                  </a:cubicBezTo>
                  <a:cubicBezTo>
                    <a:pt x="258" y="1"/>
                    <a:pt x="258" y="1"/>
                    <a:pt x="258" y="1"/>
                  </a:cubicBezTo>
                  <a:cubicBezTo>
                    <a:pt x="224" y="46"/>
                    <a:pt x="224" y="46"/>
                    <a:pt x="224" y="46"/>
                  </a:cubicBezTo>
                  <a:cubicBezTo>
                    <a:pt x="217" y="54"/>
                    <a:pt x="218" y="57"/>
                    <a:pt x="223" y="66"/>
                  </a:cubicBezTo>
                  <a:cubicBezTo>
                    <a:pt x="306" y="195"/>
                    <a:pt x="306" y="195"/>
                    <a:pt x="306" y="195"/>
                  </a:cubicBezTo>
                  <a:cubicBezTo>
                    <a:pt x="370" y="110"/>
                    <a:pt x="370" y="110"/>
                    <a:pt x="370" y="110"/>
                  </a:cubicBezTo>
                  <a:cubicBezTo>
                    <a:pt x="378" y="99"/>
                    <a:pt x="378" y="96"/>
                    <a:pt x="373" y="87"/>
                  </a:cubicBezTo>
                  <a:cubicBezTo>
                    <a:pt x="318" y="1"/>
                    <a:pt x="318" y="1"/>
                    <a:pt x="318" y="1"/>
                  </a:cubicBezTo>
                  <a:cubicBezTo>
                    <a:pt x="318" y="0"/>
                    <a:pt x="318" y="0"/>
                    <a:pt x="318" y="0"/>
                  </a:cubicBezTo>
                  <a:cubicBezTo>
                    <a:pt x="523" y="0"/>
                    <a:pt x="523" y="0"/>
                    <a:pt x="523" y="0"/>
                  </a:cubicBezTo>
                  <a:cubicBezTo>
                    <a:pt x="523" y="1"/>
                    <a:pt x="523" y="1"/>
                    <a:pt x="523" y="1"/>
                  </a:cubicBezTo>
                  <a:cubicBezTo>
                    <a:pt x="419" y="83"/>
                    <a:pt x="419" y="83"/>
                    <a:pt x="419" y="83"/>
                  </a:cubicBezTo>
                  <a:cubicBezTo>
                    <a:pt x="403" y="95"/>
                    <a:pt x="394" y="102"/>
                    <a:pt x="379" y="122"/>
                  </a:cubicBezTo>
                  <a:cubicBezTo>
                    <a:pt x="315" y="209"/>
                    <a:pt x="315" y="209"/>
                    <a:pt x="315" y="209"/>
                  </a:cubicBezTo>
                  <a:cubicBezTo>
                    <a:pt x="463" y="439"/>
                    <a:pt x="463" y="439"/>
                    <a:pt x="463" y="439"/>
                  </a:cubicBezTo>
                  <a:cubicBezTo>
                    <a:pt x="470" y="450"/>
                    <a:pt x="479" y="459"/>
                    <a:pt x="485" y="46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Muller Medium"/>
                <a:cs typeface="+mn-cs"/>
              </a:endParaRPr>
            </a:p>
          </p:txBody>
        </p:sp>
        <p:sp>
          <p:nvSpPr>
            <p:cNvPr id="16" name="Freeform 15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3652486" y="5481278"/>
              <a:ext cx="240699" cy="281961"/>
            </a:xfrm>
            <a:custGeom>
              <a:avLst/>
              <a:gdLst>
                <a:gd name="T0" fmla="*/ 295 w 441"/>
                <a:gd name="T1" fmla="*/ 469 h 521"/>
                <a:gd name="T2" fmla="*/ 350 w 441"/>
                <a:gd name="T3" fmla="*/ 519 h 521"/>
                <a:gd name="T4" fmla="*/ 350 w 441"/>
                <a:gd name="T5" fmla="*/ 521 h 521"/>
                <a:gd name="T6" fmla="*/ 91 w 441"/>
                <a:gd name="T7" fmla="*/ 521 h 521"/>
                <a:gd name="T8" fmla="*/ 91 w 441"/>
                <a:gd name="T9" fmla="*/ 519 h 521"/>
                <a:gd name="T10" fmla="*/ 146 w 441"/>
                <a:gd name="T11" fmla="*/ 469 h 521"/>
                <a:gd name="T12" fmla="*/ 154 w 441"/>
                <a:gd name="T13" fmla="*/ 450 h 521"/>
                <a:gd name="T14" fmla="*/ 154 w 441"/>
                <a:gd name="T15" fmla="*/ 14 h 521"/>
                <a:gd name="T16" fmla="*/ 111 w 441"/>
                <a:gd name="T17" fmla="*/ 14 h 521"/>
                <a:gd name="T18" fmla="*/ 92 w 441"/>
                <a:gd name="T19" fmla="*/ 26 h 521"/>
                <a:gd name="T20" fmla="*/ 1 w 441"/>
                <a:gd name="T21" fmla="*/ 200 h 521"/>
                <a:gd name="T22" fmla="*/ 0 w 441"/>
                <a:gd name="T23" fmla="*/ 200 h 521"/>
                <a:gd name="T24" fmla="*/ 0 w 441"/>
                <a:gd name="T25" fmla="*/ 0 h 521"/>
                <a:gd name="T26" fmla="*/ 441 w 441"/>
                <a:gd name="T27" fmla="*/ 0 h 521"/>
                <a:gd name="T28" fmla="*/ 441 w 441"/>
                <a:gd name="T29" fmla="*/ 200 h 521"/>
                <a:gd name="T30" fmla="*/ 440 w 441"/>
                <a:gd name="T31" fmla="*/ 200 h 521"/>
                <a:gd name="T32" fmla="*/ 349 w 441"/>
                <a:gd name="T33" fmla="*/ 26 h 521"/>
                <a:gd name="T34" fmla="*/ 329 w 441"/>
                <a:gd name="T35" fmla="*/ 14 h 521"/>
                <a:gd name="T36" fmla="*/ 287 w 441"/>
                <a:gd name="T37" fmla="*/ 14 h 521"/>
                <a:gd name="T38" fmla="*/ 287 w 441"/>
                <a:gd name="T39" fmla="*/ 450 h 521"/>
                <a:gd name="T40" fmla="*/ 295 w 441"/>
                <a:gd name="T41" fmla="*/ 469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41" h="521">
                  <a:moveTo>
                    <a:pt x="295" y="469"/>
                  </a:moveTo>
                  <a:cubicBezTo>
                    <a:pt x="350" y="519"/>
                    <a:pt x="350" y="519"/>
                    <a:pt x="350" y="519"/>
                  </a:cubicBezTo>
                  <a:cubicBezTo>
                    <a:pt x="350" y="521"/>
                    <a:pt x="350" y="521"/>
                    <a:pt x="350" y="521"/>
                  </a:cubicBezTo>
                  <a:cubicBezTo>
                    <a:pt x="91" y="521"/>
                    <a:pt x="91" y="521"/>
                    <a:pt x="91" y="521"/>
                  </a:cubicBezTo>
                  <a:cubicBezTo>
                    <a:pt x="91" y="519"/>
                    <a:pt x="91" y="519"/>
                    <a:pt x="91" y="519"/>
                  </a:cubicBezTo>
                  <a:cubicBezTo>
                    <a:pt x="146" y="469"/>
                    <a:pt x="146" y="469"/>
                    <a:pt x="146" y="469"/>
                  </a:cubicBezTo>
                  <a:cubicBezTo>
                    <a:pt x="152" y="462"/>
                    <a:pt x="154" y="461"/>
                    <a:pt x="154" y="450"/>
                  </a:cubicBezTo>
                  <a:cubicBezTo>
                    <a:pt x="154" y="14"/>
                    <a:pt x="154" y="14"/>
                    <a:pt x="154" y="14"/>
                  </a:cubicBezTo>
                  <a:cubicBezTo>
                    <a:pt x="111" y="14"/>
                    <a:pt x="111" y="14"/>
                    <a:pt x="111" y="14"/>
                  </a:cubicBezTo>
                  <a:cubicBezTo>
                    <a:pt x="100" y="14"/>
                    <a:pt x="97" y="16"/>
                    <a:pt x="92" y="26"/>
                  </a:cubicBezTo>
                  <a:cubicBezTo>
                    <a:pt x="1" y="200"/>
                    <a:pt x="1" y="200"/>
                    <a:pt x="1" y="200"/>
                  </a:cubicBezTo>
                  <a:cubicBezTo>
                    <a:pt x="0" y="200"/>
                    <a:pt x="0" y="200"/>
                    <a:pt x="0" y="20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41" y="0"/>
                    <a:pt x="441" y="0"/>
                    <a:pt x="441" y="0"/>
                  </a:cubicBezTo>
                  <a:cubicBezTo>
                    <a:pt x="441" y="200"/>
                    <a:pt x="441" y="200"/>
                    <a:pt x="441" y="200"/>
                  </a:cubicBezTo>
                  <a:cubicBezTo>
                    <a:pt x="440" y="200"/>
                    <a:pt x="440" y="200"/>
                    <a:pt x="440" y="200"/>
                  </a:cubicBezTo>
                  <a:cubicBezTo>
                    <a:pt x="349" y="26"/>
                    <a:pt x="349" y="26"/>
                    <a:pt x="349" y="26"/>
                  </a:cubicBezTo>
                  <a:cubicBezTo>
                    <a:pt x="343" y="16"/>
                    <a:pt x="341" y="14"/>
                    <a:pt x="329" y="14"/>
                  </a:cubicBezTo>
                  <a:cubicBezTo>
                    <a:pt x="287" y="14"/>
                    <a:pt x="287" y="14"/>
                    <a:pt x="287" y="14"/>
                  </a:cubicBezTo>
                  <a:cubicBezTo>
                    <a:pt x="287" y="450"/>
                    <a:pt x="287" y="450"/>
                    <a:pt x="287" y="450"/>
                  </a:cubicBezTo>
                  <a:cubicBezTo>
                    <a:pt x="287" y="461"/>
                    <a:pt x="288" y="462"/>
                    <a:pt x="295" y="46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Muller Medium"/>
                <a:cs typeface="+mn-cs"/>
              </a:endParaRPr>
            </a:p>
          </p:txBody>
        </p:sp>
        <p:sp>
          <p:nvSpPr>
            <p:cNvPr id="17" name="Freeform 16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3910378" y="5474401"/>
              <a:ext cx="223506" cy="292277"/>
            </a:xfrm>
            <a:custGeom>
              <a:avLst/>
              <a:gdLst>
                <a:gd name="T0" fmla="*/ 415 w 415"/>
                <a:gd name="T1" fmla="*/ 197 h 536"/>
                <a:gd name="T2" fmla="*/ 413 w 415"/>
                <a:gd name="T3" fmla="*/ 197 h 536"/>
                <a:gd name="T4" fmla="*/ 300 w 415"/>
                <a:gd name="T5" fmla="*/ 26 h 536"/>
                <a:gd name="T6" fmla="*/ 276 w 415"/>
                <a:gd name="T7" fmla="*/ 14 h 536"/>
                <a:gd name="T8" fmla="*/ 266 w 415"/>
                <a:gd name="T9" fmla="*/ 14 h 536"/>
                <a:gd name="T10" fmla="*/ 153 w 415"/>
                <a:gd name="T11" fmla="*/ 269 h 536"/>
                <a:gd name="T12" fmla="*/ 267 w 415"/>
                <a:gd name="T13" fmla="*/ 522 h 536"/>
                <a:gd name="T14" fmla="*/ 275 w 415"/>
                <a:gd name="T15" fmla="*/ 522 h 536"/>
                <a:gd name="T16" fmla="*/ 300 w 415"/>
                <a:gd name="T17" fmla="*/ 512 h 536"/>
                <a:gd name="T18" fmla="*/ 413 w 415"/>
                <a:gd name="T19" fmla="*/ 337 h 536"/>
                <a:gd name="T20" fmla="*/ 415 w 415"/>
                <a:gd name="T21" fmla="*/ 337 h 536"/>
                <a:gd name="T22" fmla="*/ 415 w 415"/>
                <a:gd name="T23" fmla="*/ 523 h 536"/>
                <a:gd name="T24" fmla="*/ 257 w 415"/>
                <a:gd name="T25" fmla="*/ 536 h 536"/>
                <a:gd name="T26" fmla="*/ 0 w 415"/>
                <a:gd name="T27" fmla="*/ 269 h 536"/>
                <a:gd name="T28" fmla="*/ 254 w 415"/>
                <a:gd name="T29" fmla="*/ 0 h 536"/>
                <a:gd name="T30" fmla="*/ 415 w 415"/>
                <a:gd name="T31" fmla="*/ 14 h 536"/>
                <a:gd name="T32" fmla="*/ 415 w 415"/>
                <a:gd name="T33" fmla="*/ 197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15" h="536">
                  <a:moveTo>
                    <a:pt x="415" y="197"/>
                  </a:moveTo>
                  <a:cubicBezTo>
                    <a:pt x="413" y="197"/>
                    <a:pt x="413" y="197"/>
                    <a:pt x="413" y="197"/>
                  </a:cubicBezTo>
                  <a:cubicBezTo>
                    <a:pt x="300" y="26"/>
                    <a:pt x="300" y="26"/>
                    <a:pt x="300" y="26"/>
                  </a:cubicBezTo>
                  <a:cubicBezTo>
                    <a:pt x="294" y="17"/>
                    <a:pt x="290" y="14"/>
                    <a:pt x="276" y="14"/>
                  </a:cubicBezTo>
                  <a:cubicBezTo>
                    <a:pt x="266" y="14"/>
                    <a:pt x="266" y="14"/>
                    <a:pt x="266" y="14"/>
                  </a:cubicBezTo>
                  <a:cubicBezTo>
                    <a:pt x="182" y="14"/>
                    <a:pt x="153" y="116"/>
                    <a:pt x="153" y="269"/>
                  </a:cubicBezTo>
                  <a:cubicBezTo>
                    <a:pt x="153" y="426"/>
                    <a:pt x="184" y="522"/>
                    <a:pt x="267" y="522"/>
                  </a:cubicBezTo>
                  <a:cubicBezTo>
                    <a:pt x="275" y="522"/>
                    <a:pt x="275" y="522"/>
                    <a:pt x="275" y="522"/>
                  </a:cubicBezTo>
                  <a:cubicBezTo>
                    <a:pt x="290" y="522"/>
                    <a:pt x="294" y="520"/>
                    <a:pt x="300" y="512"/>
                  </a:cubicBezTo>
                  <a:cubicBezTo>
                    <a:pt x="413" y="337"/>
                    <a:pt x="413" y="337"/>
                    <a:pt x="413" y="337"/>
                  </a:cubicBezTo>
                  <a:cubicBezTo>
                    <a:pt x="415" y="337"/>
                    <a:pt x="415" y="337"/>
                    <a:pt x="415" y="337"/>
                  </a:cubicBezTo>
                  <a:cubicBezTo>
                    <a:pt x="415" y="523"/>
                    <a:pt x="415" y="523"/>
                    <a:pt x="415" y="523"/>
                  </a:cubicBezTo>
                  <a:cubicBezTo>
                    <a:pt x="362" y="532"/>
                    <a:pt x="308" y="536"/>
                    <a:pt x="257" y="536"/>
                  </a:cubicBezTo>
                  <a:cubicBezTo>
                    <a:pt x="79" y="536"/>
                    <a:pt x="0" y="430"/>
                    <a:pt x="0" y="269"/>
                  </a:cubicBezTo>
                  <a:cubicBezTo>
                    <a:pt x="0" y="106"/>
                    <a:pt x="89" y="0"/>
                    <a:pt x="254" y="0"/>
                  </a:cubicBezTo>
                  <a:cubicBezTo>
                    <a:pt x="307" y="0"/>
                    <a:pt x="361" y="5"/>
                    <a:pt x="415" y="14"/>
                  </a:cubicBezTo>
                  <a:lnTo>
                    <a:pt x="415" y="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Muller Medium"/>
                <a:cs typeface="+mn-cs"/>
              </a:endParaRPr>
            </a:p>
          </p:txBody>
        </p:sp>
      </p:grpSp>
      <p:sp>
        <p:nvSpPr>
          <p:cNvPr id="18" name="ZoneTexte 19"/>
          <p:cNvSpPr txBox="1">
            <a:spLocks noChangeArrowheads="1"/>
          </p:cNvSpPr>
          <p:nvPr userDrawn="1"/>
        </p:nvSpPr>
        <p:spPr bwMode="auto">
          <a:xfrm>
            <a:off x="350838" y="6991350"/>
            <a:ext cx="80645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1450" indent="-1714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buFont typeface="Webdings" pitchFamily="18" charset="2"/>
              <a:buChar char="i"/>
            </a:pPr>
            <a:r>
              <a:rPr lang="fr-FR" altLang="fr-FR" sz="1100" i="1">
                <a:solidFill>
                  <a:srgbClr val="FA054B"/>
                </a:solidFill>
                <a:latin typeface="Calibri" pitchFamily="34" charset="0"/>
                <a:cs typeface="Calibri" pitchFamily="34" charset="0"/>
                <a:sym typeface="Webdings" pitchFamily="18" charset="2"/>
              </a:rPr>
              <a:t>Utilisez les niveaux de liste pour changer la couleur du 2</a:t>
            </a:r>
            <a:r>
              <a:rPr lang="fr-FR" altLang="fr-FR" sz="1100" i="1" baseline="30000">
                <a:solidFill>
                  <a:srgbClr val="FA054B"/>
                </a:solidFill>
                <a:latin typeface="Calibri" pitchFamily="34" charset="0"/>
                <a:cs typeface="Calibri" pitchFamily="34" charset="0"/>
                <a:sym typeface="Webdings" pitchFamily="18" charset="2"/>
              </a:rPr>
              <a:t>ème</a:t>
            </a:r>
            <a:r>
              <a:rPr lang="fr-FR" altLang="fr-FR" sz="1100" i="1">
                <a:solidFill>
                  <a:srgbClr val="FA054B"/>
                </a:solidFill>
                <a:latin typeface="Calibri" pitchFamily="34" charset="0"/>
                <a:cs typeface="Calibri" pitchFamily="34" charset="0"/>
                <a:sym typeface="Webdings" pitchFamily="18" charset="2"/>
              </a:rPr>
              <a:t> niveau du titre et bien le positionner !  </a:t>
            </a:r>
          </a:p>
          <a:p>
            <a:pPr eaLnBrk="1" hangingPunct="1">
              <a:buFont typeface="Webdings" pitchFamily="18" charset="2"/>
              <a:buChar char="i"/>
            </a:pPr>
            <a:r>
              <a:rPr lang="fr-FR" altLang="fr-FR" sz="1100" i="1">
                <a:solidFill>
                  <a:srgbClr val="FA054B"/>
                </a:solidFill>
                <a:latin typeface="Calibri" pitchFamily="34" charset="0"/>
                <a:cs typeface="Calibri" pitchFamily="34" charset="0"/>
                <a:sym typeface="Webdings" pitchFamily="18" charset="2"/>
              </a:rPr>
              <a:t>Pensez à passer votre Gravure derrière le titre après l’avoir insérée (Clic droit sur l’image / Arrière plan)</a:t>
            </a:r>
          </a:p>
        </p:txBody>
      </p:sp>
      <p:sp>
        <p:nvSpPr>
          <p:cNvPr id="75" name="Espace réservé pour une image  74">
            <a:extLst>
              <a:ext uri="{FF2B5EF4-FFF2-40B4-BE49-F238E27FC236}"/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83992" y="550571"/>
            <a:ext cx="4317644" cy="5756859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>
                <a:solidFill>
                  <a:schemeClr val="accent2"/>
                </a:solidFill>
              </a:defRPr>
            </a:lvl1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 dirty="0"/>
          </a:p>
        </p:txBody>
      </p:sp>
      <p:sp>
        <p:nvSpPr>
          <p:cNvPr id="77" name="Espace réservé du texte 76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51861" y="1876430"/>
            <a:ext cx="5657849" cy="3492501"/>
          </a:xfrm>
        </p:spPr>
        <p:txBody>
          <a:bodyPr wrap="none" tIns="36000" anchor="b"/>
          <a:lstStyle>
            <a:lvl1pPr marL="5562600" indent="0">
              <a:lnSpc>
                <a:spcPct val="85000"/>
              </a:lnSpc>
              <a:spcBef>
                <a:spcPts val="0"/>
              </a:spcBef>
              <a:buNone/>
              <a:defRPr lang="fr-FR" sz="4800" b="1" kern="1200" cap="all" baseline="0" dirty="0" smtClean="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  <a:lvl2pPr marL="0" indent="-1800000" algn="r">
              <a:lnSpc>
                <a:spcPct val="85000"/>
              </a:lnSpc>
              <a:spcBef>
                <a:spcPts val="0"/>
              </a:spcBef>
              <a:buNone/>
              <a:defRPr lang="fr-FR" sz="4800" b="1" kern="1200" cap="all" baseline="0" dirty="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17650825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la présen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/>
            </a:extLst>
          </p:cNvPr>
          <p:cNvSpPr/>
          <p:nvPr userDrawn="1"/>
        </p:nvSpPr>
        <p:spPr>
          <a:xfrm>
            <a:off x="684213" y="2998788"/>
            <a:ext cx="1214437" cy="5556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400" dirty="0">
              <a:solidFill>
                <a:prstClr val="white"/>
              </a:solidFill>
            </a:endParaRPr>
          </a:p>
        </p:txBody>
      </p:sp>
      <p:grpSp>
        <p:nvGrpSpPr>
          <p:cNvPr id="5" name="Group 4">
            <a:extLst>
              <a:ext uri="{FF2B5EF4-FFF2-40B4-BE49-F238E27FC236}"/>
            </a:extLst>
          </p:cNvPr>
          <p:cNvGrpSpPr>
            <a:grpSpLocks noChangeAspect="1"/>
          </p:cNvGrpSpPr>
          <p:nvPr userDrawn="1"/>
        </p:nvGrpSpPr>
        <p:grpSpPr bwMode="auto">
          <a:xfrm>
            <a:off x="675705" y="1746819"/>
            <a:ext cx="3283973" cy="876642"/>
            <a:chOff x="2171" y="213"/>
            <a:chExt cx="954" cy="191"/>
          </a:xfrm>
          <a:solidFill>
            <a:schemeClr val="tx2"/>
          </a:solidFill>
        </p:grpSpPr>
        <p:sp>
          <p:nvSpPr>
            <p:cNvPr id="6" name="Freeform 5">
              <a:extLst>
                <a:ext uri="{FF2B5EF4-FFF2-40B4-BE49-F238E27FC236}"/>
              </a:extLst>
            </p:cNvPr>
            <p:cNvSpPr>
              <a:spLocks noEditPoints="1"/>
            </p:cNvSpPr>
            <p:nvPr/>
          </p:nvSpPr>
          <p:spPr bwMode="auto">
            <a:xfrm>
              <a:off x="2171" y="213"/>
              <a:ext cx="104" cy="118"/>
            </a:xfrm>
            <a:custGeom>
              <a:avLst/>
              <a:gdLst>
                <a:gd name="T0" fmla="*/ 272 w 657"/>
                <a:gd name="T1" fmla="*/ 467 h 744"/>
                <a:gd name="T2" fmla="*/ 272 w 657"/>
                <a:gd name="T3" fmla="*/ 642 h 744"/>
                <a:gd name="T4" fmla="*/ 283 w 657"/>
                <a:gd name="T5" fmla="*/ 669 h 744"/>
                <a:gd name="T6" fmla="*/ 383 w 657"/>
                <a:gd name="T7" fmla="*/ 742 h 744"/>
                <a:gd name="T8" fmla="*/ 383 w 657"/>
                <a:gd name="T9" fmla="*/ 744 h 744"/>
                <a:gd name="T10" fmla="*/ 0 w 657"/>
                <a:gd name="T11" fmla="*/ 744 h 744"/>
                <a:gd name="T12" fmla="*/ 0 w 657"/>
                <a:gd name="T13" fmla="*/ 742 h 744"/>
                <a:gd name="T14" fmla="*/ 71 w 657"/>
                <a:gd name="T15" fmla="*/ 675 h 744"/>
                <a:gd name="T16" fmla="*/ 80 w 657"/>
                <a:gd name="T17" fmla="*/ 650 h 744"/>
                <a:gd name="T18" fmla="*/ 80 w 657"/>
                <a:gd name="T19" fmla="*/ 94 h 744"/>
                <a:gd name="T20" fmla="*/ 71 w 657"/>
                <a:gd name="T21" fmla="*/ 68 h 744"/>
                <a:gd name="T22" fmla="*/ 0 w 657"/>
                <a:gd name="T23" fmla="*/ 2 h 744"/>
                <a:gd name="T24" fmla="*/ 0 w 657"/>
                <a:gd name="T25" fmla="*/ 0 h 744"/>
                <a:gd name="T26" fmla="*/ 367 w 657"/>
                <a:gd name="T27" fmla="*/ 0 h 744"/>
                <a:gd name="T28" fmla="*/ 657 w 657"/>
                <a:gd name="T29" fmla="*/ 224 h 744"/>
                <a:gd name="T30" fmla="*/ 341 w 657"/>
                <a:gd name="T31" fmla="*/ 467 h 744"/>
                <a:gd name="T32" fmla="*/ 272 w 657"/>
                <a:gd name="T33" fmla="*/ 467 h 744"/>
                <a:gd name="T34" fmla="*/ 272 w 657"/>
                <a:gd name="T35" fmla="*/ 446 h 744"/>
                <a:gd name="T36" fmla="*/ 320 w 657"/>
                <a:gd name="T37" fmla="*/ 446 h 744"/>
                <a:gd name="T38" fmla="*/ 457 w 657"/>
                <a:gd name="T39" fmla="*/ 229 h 744"/>
                <a:gd name="T40" fmla="*/ 331 w 657"/>
                <a:gd name="T41" fmla="*/ 21 h 744"/>
                <a:gd name="T42" fmla="*/ 291 w 657"/>
                <a:gd name="T43" fmla="*/ 21 h 744"/>
                <a:gd name="T44" fmla="*/ 272 w 657"/>
                <a:gd name="T45" fmla="*/ 41 h 744"/>
                <a:gd name="T46" fmla="*/ 272 w 657"/>
                <a:gd name="T47" fmla="*/ 446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57" h="744">
                  <a:moveTo>
                    <a:pt x="272" y="467"/>
                  </a:moveTo>
                  <a:cubicBezTo>
                    <a:pt x="272" y="642"/>
                    <a:pt x="272" y="642"/>
                    <a:pt x="272" y="642"/>
                  </a:cubicBezTo>
                  <a:cubicBezTo>
                    <a:pt x="272" y="656"/>
                    <a:pt x="273" y="660"/>
                    <a:pt x="283" y="669"/>
                  </a:cubicBezTo>
                  <a:cubicBezTo>
                    <a:pt x="383" y="742"/>
                    <a:pt x="383" y="742"/>
                    <a:pt x="383" y="742"/>
                  </a:cubicBezTo>
                  <a:cubicBezTo>
                    <a:pt x="383" y="744"/>
                    <a:pt x="383" y="744"/>
                    <a:pt x="383" y="744"/>
                  </a:cubicBezTo>
                  <a:cubicBezTo>
                    <a:pt x="0" y="744"/>
                    <a:pt x="0" y="744"/>
                    <a:pt x="0" y="744"/>
                  </a:cubicBezTo>
                  <a:cubicBezTo>
                    <a:pt x="0" y="742"/>
                    <a:pt x="0" y="742"/>
                    <a:pt x="0" y="742"/>
                  </a:cubicBezTo>
                  <a:cubicBezTo>
                    <a:pt x="71" y="675"/>
                    <a:pt x="71" y="675"/>
                    <a:pt x="71" y="675"/>
                  </a:cubicBezTo>
                  <a:cubicBezTo>
                    <a:pt x="79" y="666"/>
                    <a:pt x="80" y="663"/>
                    <a:pt x="80" y="650"/>
                  </a:cubicBezTo>
                  <a:cubicBezTo>
                    <a:pt x="80" y="94"/>
                    <a:pt x="80" y="94"/>
                    <a:pt x="80" y="94"/>
                  </a:cubicBezTo>
                  <a:cubicBezTo>
                    <a:pt x="80" y="80"/>
                    <a:pt x="79" y="77"/>
                    <a:pt x="71" y="68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67" y="0"/>
                    <a:pt x="367" y="0"/>
                    <a:pt x="367" y="0"/>
                  </a:cubicBezTo>
                  <a:cubicBezTo>
                    <a:pt x="515" y="0"/>
                    <a:pt x="657" y="54"/>
                    <a:pt x="657" y="224"/>
                  </a:cubicBezTo>
                  <a:cubicBezTo>
                    <a:pt x="657" y="391"/>
                    <a:pt x="527" y="467"/>
                    <a:pt x="341" y="467"/>
                  </a:cubicBezTo>
                  <a:lnTo>
                    <a:pt x="272" y="467"/>
                  </a:lnTo>
                  <a:close/>
                  <a:moveTo>
                    <a:pt x="272" y="446"/>
                  </a:moveTo>
                  <a:cubicBezTo>
                    <a:pt x="320" y="446"/>
                    <a:pt x="320" y="446"/>
                    <a:pt x="320" y="446"/>
                  </a:cubicBezTo>
                  <a:cubicBezTo>
                    <a:pt x="406" y="446"/>
                    <a:pt x="457" y="363"/>
                    <a:pt x="457" y="229"/>
                  </a:cubicBezTo>
                  <a:cubicBezTo>
                    <a:pt x="457" y="104"/>
                    <a:pt x="410" y="21"/>
                    <a:pt x="331" y="21"/>
                  </a:cubicBezTo>
                  <a:cubicBezTo>
                    <a:pt x="291" y="21"/>
                    <a:pt x="291" y="21"/>
                    <a:pt x="291" y="21"/>
                  </a:cubicBezTo>
                  <a:cubicBezTo>
                    <a:pt x="275" y="21"/>
                    <a:pt x="272" y="23"/>
                    <a:pt x="272" y="41"/>
                  </a:cubicBezTo>
                  <a:lnTo>
                    <a:pt x="272" y="4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Muller Medium"/>
                <a:cs typeface="+mn-cs"/>
              </a:endParaRPr>
            </a:p>
          </p:txBody>
        </p:sp>
        <p:sp>
          <p:nvSpPr>
            <p:cNvPr id="7" name="Freeform 6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2281" y="247"/>
              <a:ext cx="70" cy="84"/>
            </a:xfrm>
            <a:custGeom>
              <a:avLst/>
              <a:gdLst>
                <a:gd name="T0" fmla="*/ 386 w 444"/>
                <a:gd name="T1" fmla="*/ 201 h 533"/>
                <a:gd name="T2" fmla="*/ 383 w 444"/>
                <a:gd name="T3" fmla="*/ 201 h 533"/>
                <a:gd name="T4" fmla="*/ 300 w 444"/>
                <a:gd name="T5" fmla="*/ 102 h 533"/>
                <a:gd name="T6" fmla="*/ 281 w 444"/>
                <a:gd name="T7" fmla="*/ 97 h 533"/>
                <a:gd name="T8" fmla="*/ 235 w 444"/>
                <a:gd name="T9" fmla="*/ 158 h 533"/>
                <a:gd name="T10" fmla="*/ 235 w 444"/>
                <a:gd name="T11" fmla="*/ 444 h 533"/>
                <a:gd name="T12" fmla="*/ 251 w 444"/>
                <a:gd name="T13" fmla="*/ 470 h 533"/>
                <a:gd name="T14" fmla="*/ 355 w 444"/>
                <a:gd name="T15" fmla="*/ 531 h 533"/>
                <a:gd name="T16" fmla="*/ 355 w 444"/>
                <a:gd name="T17" fmla="*/ 533 h 533"/>
                <a:gd name="T18" fmla="*/ 0 w 444"/>
                <a:gd name="T19" fmla="*/ 533 h 533"/>
                <a:gd name="T20" fmla="*/ 0 w 444"/>
                <a:gd name="T21" fmla="*/ 531 h 533"/>
                <a:gd name="T22" fmla="*/ 52 w 444"/>
                <a:gd name="T23" fmla="*/ 482 h 533"/>
                <a:gd name="T24" fmla="*/ 62 w 444"/>
                <a:gd name="T25" fmla="*/ 457 h 533"/>
                <a:gd name="T26" fmla="*/ 62 w 444"/>
                <a:gd name="T27" fmla="*/ 90 h 533"/>
                <a:gd name="T28" fmla="*/ 52 w 444"/>
                <a:gd name="T29" fmla="*/ 64 h 533"/>
                <a:gd name="T30" fmla="*/ 0 w 444"/>
                <a:gd name="T31" fmla="*/ 11 h 533"/>
                <a:gd name="T32" fmla="*/ 0 w 444"/>
                <a:gd name="T33" fmla="*/ 9 h 533"/>
                <a:gd name="T34" fmla="*/ 235 w 444"/>
                <a:gd name="T35" fmla="*/ 9 h 533"/>
                <a:gd name="T36" fmla="*/ 235 w 444"/>
                <a:gd name="T37" fmla="*/ 144 h 533"/>
                <a:gd name="T38" fmla="*/ 372 w 444"/>
                <a:gd name="T39" fmla="*/ 0 h 533"/>
                <a:gd name="T40" fmla="*/ 444 w 444"/>
                <a:gd name="T41" fmla="*/ 35 h 533"/>
                <a:gd name="T42" fmla="*/ 386 w 444"/>
                <a:gd name="T43" fmla="*/ 201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44" h="533">
                  <a:moveTo>
                    <a:pt x="386" y="201"/>
                  </a:moveTo>
                  <a:cubicBezTo>
                    <a:pt x="383" y="201"/>
                    <a:pt x="383" y="201"/>
                    <a:pt x="383" y="201"/>
                  </a:cubicBezTo>
                  <a:cubicBezTo>
                    <a:pt x="300" y="102"/>
                    <a:pt x="300" y="102"/>
                    <a:pt x="300" y="102"/>
                  </a:cubicBezTo>
                  <a:cubicBezTo>
                    <a:pt x="295" y="96"/>
                    <a:pt x="288" y="91"/>
                    <a:pt x="281" y="97"/>
                  </a:cubicBezTo>
                  <a:cubicBezTo>
                    <a:pt x="263" y="109"/>
                    <a:pt x="251" y="128"/>
                    <a:pt x="235" y="158"/>
                  </a:cubicBezTo>
                  <a:cubicBezTo>
                    <a:pt x="235" y="444"/>
                    <a:pt x="235" y="444"/>
                    <a:pt x="235" y="444"/>
                  </a:cubicBezTo>
                  <a:cubicBezTo>
                    <a:pt x="235" y="455"/>
                    <a:pt x="236" y="461"/>
                    <a:pt x="251" y="470"/>
                  </a:cubicBezTo>
                  <a:cubicBezTo>
                    <a:pt x="355" y="531"/>
                    <a:pt x="355" y="531"/>
                    <a:pt x="355" y="531"/>
                  </a:cubicBezTo>
                  <a:cubicBezTo>
                    <a:pt x="355" y="533"/>
                    <a:pt x="355" y="533"/>
                    <a:pt x="355" y="533"/>
                  </a:cubicBezTo>
                  <a:cubicBezTo>
                    <a:pt x="0" y="533"/>
                    <a:pt x="0" y="533"/>
                    <a:pt x="0" y="533"/>
                  </a:cubicBezTo>
                  <a:cubicBezTo>
                    <a:pt x="0" y="531"/>
                    <a:pt x="0" y="531"/>
                    <a:pt x="0" y="531"/>
                  </a:cubicBezTo>
                  <a:cubicBezTo>
                    <a:pt x="52" y="482"/>
                    <a:pt x="52" y="482"/>
                    <a:pt x="52" y="482"/>
                  </a:cubicBezTo>
                  <a:cubicBezTo>
                    <a:pt x="62" y="473"/>
                    <a:pt x="62" y="470"/>
                    <a:pt x="62" y="457"/>
                  </a:cubicBezTo>
                  <a:cubicBezTo>
                    <a:pt x="62" y="90"/>
                    <a:pt x="62" y="90"/>
                    <a:pt x="62" y="90"/>
                  </a:cubicBezTo>
                  <a:cubicBezTo>
                    <a:pt x="62" y="76"/>
                    <a:pt x="61" y="73"/>
                    <a:pt x="52" y="64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235" y="9"/>
                    <a:pt x="235" y="9"/>
                    <a:pt x="235" y="9"/>
                  </a:cubicBezTo>
                  <a:cubicBezTo>
                    <a:pt x="235" y="144"/>
                    <a:pt x="235" y="144"/>
                    <a:pt x="235" y="144"/>
                  </a:cubicBezTo>
                  <a:cubicBezTo>
                    <a:pt x="253" y="69"/>
                    <a:pt x="298" y="0"/>
                    <a:pt x="372" y="0"/>
                  </a:cubicBezTo>
                  <a:cubicBezTo>
                    <a:pt x="404" y="0"/>
                    <a:pt x="428" y="14"/>
                    <a:pt x="444" y="35"/>
                  </a:cubicBezTo>
                  <a:lnTo>
                    <a:pt x="386" y="2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Muller Medium"/>
                <a:cs typeface="+mn-cs"/>
              </a:endParaRPr>
            </a:p>
          </p:txBody>
        </p:sp>
        <p:sp>
          <p:nvSpPr>
            <p:cNvPr id="8" name="Freeform 7">
              <a:extLst>
                <a:ext uri="{FF2B5EF4-FFF2-40B4-BE49-F238E27FC236}"/>
              </a:extLst>
            </p:cNvPr>
            <p:cNvSpPr>
              <a:spLocks noEditPoints="1"/>
            </p:cNvSpPr>
            <p:nvPr/>
          </p:nvSpPr>
          <p:spPr bwMode="auto">
            <a:xfrm>
              <a:off x="2352" y="247"/>
              <a:ext cx="88" cy="85"/>
            </a:xfrm>
            <a:custGeom>
              <a:avLst/>
              <a:gdLst>
                <a:gd name="T0" fmla="*/ 0 w 558"/>
                <a:gd name="T1" fmla="*/ 270 h 541"/>
                <a:gd name="T2" fmla="*/ 279 w 558"/>
                <a:gd name="T3" fmla="*/ 0 h 541"/>
                <a:gd name="T4" fmla="*/ 558 w 558"/>
                <a:gd name="T5" fmla="*/ 271 h 541"/>
                <a:gd name="T6" fmla="*/ 279 w 558"/>
                <a:gd name="T7" fmla="*/ 541 h 541"/>
                <a:gd name="T8" fmla="*/ 0 w 558"/>
                <a:gd name="T9" fmla="*/ 270 h 541"/>
                <a:gd name="T10" fmla="*/ 193 w 558"/>
                <a:gd name="T11" fmla="*/ 270 h 541"/>
                <a:gd name="T12" fmla="*/ 279 w 558"/>
                <a:gd name="T13" fmla="*/ 522 h 541"/>
                <a:gd name="T14" fmla="*/ 364 w 558"/>
                <a:gd name="T15" fmla="*/ 271 h 541"/>
                <a:gd name="T16" fmla="*/ 279 w 558"/>
                <a:gd name="T17" fmla="*/ 20 h 541"/>
                <a:gd name="T18" fmla="*/ 193 w 558"/>
                <a:gd name="T19" fmla="*/ 270 h 5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58" h="541">
                  <a:moveTo>
                    <a:pt x="0" y="270"/>
                  </a:moveTo>
                  <a:cubicBezTo>
                    <a:pt x="0" y="92"/>
                    <a:pt x="111" y="0"/>
                    <a:pt x="279" y="0"/>
                  </a:cubicBezTo>
                  <a:cubicBezTo>
                    <a:pt x="446" y="0"/>
                    <a:pt x="558" y="91"/>
                    <a:pt x="558" y="271"/>
                  </a:cubicBezTo>
                  <a:cubicBezTo>
                    <a:pt x="558" y="449"/>
                    <a:pt x="446" y="541"/>
                    <a:pt x="279" y="541"/>
                  </a:cubicBezTo>
                  <a:cubicBezTo>
                    <a:pt x="111" y="541"/>
                    <a:pt x="0" y="450"/>
                    <a:pt x="0" y="270"/>
                  </a:cubicBezTo>
                  <a:close/>
                  <a:moveTo>
                    <a:pt x="193" y="270"/>
                  </a:moveTo>
                  <a:cubicBezTo>
                    <a:pt x="193" y="475"/>
                    <a:pt x="226" y="522"/>
                    <a:pt x="279" y="522"/>
                  </a:cubicBezTo>
                  <a:cubicBezTo>
                    <a:pt x="332" y="522"/>
                    <a:pt x="364" y="477"/>
                    <a:pt x="364" y="271"/>
                  </a:cubicBezTo>
                  <a:cubicBezTo>
                    <a:pt x="364" y="67"/>
                    <a:pt x="332" y="20"/>
                    <a:pt x="279" y="20"/>
                  </a:cubicBezTo>
                  <a:cubicBezTo>
                    <a:pt x="226" y="20"/>
                    <a:pt x="193" y="65"/>
                    <a:pt x="193" y="27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Muller Medium"/>
                <a:cs typeface="+mn-cs"/>
              </a:endParaRPr>
            </a:p>
          </p:txBody>
        </p:sp>
        <p:sp>
          <p:nvSpPr>
            <p:cNvPr id="9" name="Freeform 8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2444" y="220"/>
              <a:ext cx="57" cy="112"/>
            </a:xfrm>
            <a:custGeom>
              <a:avLst/>
              <a:gdLst>
                <a:gd name="T0" fmla="*/ 361 w 361"/>
                <a:gd name="T1" fmla="*/ 199 h 710"/>
                <a:gd name="T2" fmla="*/ 231 w 361"/>
                <a:gd name="T3" fmla="*/ 199 h 710"/>
                <a:gd name="T4" fmla="*/ 231 w 361"/>
                <a:gd name="T5" fmla="*/ 553 h 710"/>
                <a:gd name="T6" fmla="*/ 287 w 361"/>
                <a:gd name="T7" fmla="*/ 628 h 710"/>
                <a:gd name="T8" fmla="*/ 349 w 361"/>
                <a:gd name="T9" fmla="*/ 588 h 710"/>
                <a:gd name="T10" fmla="*/ 351 w 361"/>
                <a:gd name="T11" fmla="*/ 590 h 710"/>
                <a:gd name="T12" fmla="*/ 196 w 361"/>
                <a:gd name="T13" fmla="*/ 710 h 710"/>
                <a:gd name="T14" fmla="*/ 59 w 361"/>
                <a:gd name="T15" fmla="*/ 565 h 710"/>
                <a:gd name="T16" fmla="*/ 59 w 361"/>
                <a:gd name="T17" fmla="*/ 199 h 710"/>
                <a:gd name="T18" fmla="*/ 0 w 361"/>
                <a:gd name="T19" fmla="*/ 199 h 710"/>
                <a:gd name="T20" fmla="*/ 0 w 361"/>
                <a:gd name="T21" fmla="*/ 178 h 710"/>
                <a:gd name="T22" fmla="*/ 48 w 361"/>
                <a:gd name="T23" fmla="*/ 178 h 710"/>
                <a:gd name="T24" fmla="*/ 81 w 361"/>
                <a:gd name="T25" fmla="*/ 166 h 710"/>
                <a:gd name="T26" fmla="*/ 229 w 361"/>
                <a:gd name="T27" fmla="*/ 0 h 710"/>
                <a:gd name="T28" fmla="*/ 231 w 361"/>
                <a:gd name="T29" fmla="*/ 0 h 710"/>
                <a:gd name="T30" fmla="*/ 231 w 361"/>
                <a:gd name="T31" fmla="*/ 178 h 710"/>
                <a:gd name="T32" fmla="*/ 361 w 361"/>
                <a:gd name="T33" fmla="*/ 178 h 710"/>
                <a:gd name="T34" fmla="*/ 361 w 361"/>
                <a:gd name="T35" fmla="*/ 199 h 7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61" h="710">
                  <a:moveTo>
                    <a:pt x="361" y="199"/>
                  </a:moveTo>
                  <a:cubicBezTo>
                    <a:pt x="231" y="199"/>
                    <a:pt x="231" y="199"/>
                    <a:pt x="231" y="199"/>
                  </a:cubicBezTo>
                  <a:cubicBezTo>
                    <a:pt x="231" y="553"/>
                    <a:pt x="231" y="553"/>
                    <a:pt x="231" y="553"/>
                  </a:cubicBezTo>
                  <a:cubicBezTo>
                    <a:pt x="231" y="600"/>
                    <a:pt x="252" y="628"/>
                    <a:pt x="287" y="628"/>
                  </a:cubicBezTo>
                  <a:cubicBezTo>
                    <a:pt x="315" y="628"/>
                    <a:pt x="337" y="610"/>
                    <a:pt x="349" y="588"/>
                  </a:cubicBezTo>
                  <a:cubicBezTo>
                    <a:pt x="351" y="590"/>
                    <a:pt x="351" y="590"/>
                    <a:pt x="351" y="590"/>
                  </a:cubicBezTo>
                  <a:cubicBezTo>
                    <a:pt x="340" y="649"/>
                    <a:pt x="297" y="710"/>
                    <a:pt x="196" y="710"/>
                  </a:cubicBezTo>
                  <a:cubicBezTo>
                    <a:pt x="104" y="710"/>
                    <a:pt x="59" y="660"/>
                    <a:pt x="59" y="565"/>
                  </a:cubicBezTo>
                  <a:cubicBezTo>
                    <a:pt x="59" y="199"/>
                    <a:pt x="59" y="199"/>
                    <a:pt x="59" y="199"/>
                  </a:cubicBezTo>
                  <a:cubicBezTo>
                    <a:pt x="0" y="199"/>
                    <a:pt x="0" y="199"/>
                    <a:pt x="0" y="199"/>
                  </a:cubicBezTo>
                  <a:cubicBezTo>
                    <a:pt x="0" y="178"/>
                    <a:pt x="0" y="178"/>
                    <a:pt x="0" y="178"/>
                  </a:cubicBezTo>
                  <a:cubicBezTo>
                    <a:pt x="48" y="178"/>
                    <a:pt x="48" y="178"/>
                    <a:pt x="48" y="178"/>
                  </a:cubicBezTo>
                  <a:cubicBezTo>
                    <a:pt x="65" y="178"/>
                    <a:pt x="70" y="178"/>
                    <a:pt x="81" y="166"/>
                  </a:cubicBezTo>
                  <a:cubicBezTo>
                    <a:pt x="229" y="0"/>
                    <a:pt x="229" y="0"/>
                    <a:pt x="229" y="0"/>
                  </a:cubicBezTo>
                  <a:cubicBezTo>
                    <a:pt x="231" y="0"/>
                    <a:pt x="231" y="0"/>
                    <a:pt x="231" y="0"/>
                  </a:cubicBezTo>
                  <a:cubicBezTo>
                    <a:pt x="231" y="178"/>
                    <a:pt x="231" y="178"/>
                    <a:pt x="231" y="178"/>
                  </a:cubicBezTo>
                  <a:cubicBezTo>
                    <a:pt x="361" y="178"/>
                    <a:pt x="361" y="178"/>
                    <a:pt x="361" y="178"/>
                  </a:cubicBezTo>
                  <a:lnTo>
                    <a:pt x="361" y="1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Muller Medium"/>
                <a:cs typeface="+mn-cs"/>
              </a:endParaRPr>
            </a:p>
          </p:txBody>
        </p:sp>
        <p:sp>
          <p:nvSpPr>
            <p:cNvPr id="10" name="Freeform 9">
              <a:extLst>
                <a:ext uri="{FF2B5EF4-FFF2-40B4-BE49-F238E27FC236}"/>
              </a:extLst>
            </p:cNvPr>
            <p:cNvSpPr>
              <a:spLocks noEditPoints="1"/>
            </p:cNvSpPr>
            <p:nvPr/>
          </p:nvSpPr>
          <p:spPr bwMode="auto">
            <a:xfrm>
              <a:off x="2502" y="213"/>
              <a:ext cx="79" cy="119"/>
            </a:xfrm>
            <a:custGeom>
              <a:avLst/>
              <a:gdLst>
                <a:gd name="T0" fmla="*/ 179 w 497"/>
                <a:gd name="T1" fmla="*/ 458 h 752"/>
                <a:gd name="T2" fmla="*/ 179 w 497"/>
                <a:gd name="T3" fmla="*/ 460 h 752"/>
                <a:gd name="T4" fmla="*/ 330 w 497"/>
                <a:gd name="T5" fmla="*/ 654 h 752"/>
                <a:gd name="T6" fmla="*/ 491 w 497"/>
                <a:gd name="T7" fmla="*/ 556 h 752"/>
                <a:gd name="T8" fmla="*/ 493 w 497"/>
                <a:gd name="T9" fmla="*/ 556 h 752"/>
                <a:gd name="T10" fmla="*/ 259 w 497"/>
                <a:gd name="T11" fmla="*/ 752 h 752"/>
                <a:gd name="T12" fmla="*/ 0 w 497"/>
                <a:gd name="T13" fmla="*/ 485 h 752"/>
                <a:gd name="T14" fmla="*/ 266 w 497"/>
                <a:gd name="T15" fmla="*/ 211 h 752"/>
                <a:gd name="T16" fmla="*/ 497 w 497"/>
                <a:gd name="T17" fmla="*/ 435 h 752"/>
                <a:gd name="T18" fmla="*/ 496 w 497"/>
                <a:gd name="T19" fmla="*/ 458 h 752"/>
                <a:gd name="T20" fmla="*/ 179 w 497"/>
                <a:gd name="T21" fmla="*/ 458 h 752"/>
                <a:gd name="T22" fmla="*/ 179 w 497"/>
                <a:gd name="T23" fmla="*/ 439 h 752"/>
                <a:gd name="T24" fmla="*/ 334 w 497"/>
                <a:gd name="T25" fmla="*/ 439 h 752"/>
                <a:gd name="T26" fmla="*/ 336 w 497"/>
                <a:gd name="T27" fmla="*/ 407 h 752"/>
                <a:gd name="T28" fmla="*/ 264 w 497"/>
                <a:gd name="T29" fmla="*/ 231 h 752"/>
                <a:gd name="T30" fmla="*/ 179 w 497"/>
                <a:gd name="T31" fmla="*/ 439 h 752"/>
                <a:gd name="T32" fmla="*/ 449 w 497"/>
                <a:gd name="T33" fmla="*/ 0 h 752"/>
                <a:gd name="T34" fmla="*/ 449 w 497"/>
                <a:gd name="T35" fmla="*/ 2 h 752"/>
                <a:gd name="T36" fmla="*/ 198 w 497"/>
                <a:gd name="T37" fmla="*/ 176 h 752"/>
                <a:gd name="T38" fmla="*/ 196 w 497"/>
                <a:gd name="T39" fmla="*/ 174 h 752"/>
                <a:gd name="T40" fmla="*/ 279 w 497"/>
                <a:gd name="T41" fmla="*/ 0 h 752"/>
                <a:gd name="T42" fmla="*/ 449 w 497"/>
                <a:gd name="T43" fmla="*/ 0 h 7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97" h="752">
                  <a:moveTo>
                    <a:pt x="179" y="458"/>
                  </a:moveTo>
                  <a:cubicBezTo>
                    <a:pt x="179" y="460"/>
                    <a:pt x="179" y="460"/>
                    <a:pt x="179" y="460"/>
                  </a:cubicBezTo>
                  <a:cubicBezTo>
                    <a:pt x="179" y="598"/>
                    <a:pt x="249" y="654"/>
                    <a:pt x="330" y="654"/>
                  </a:cubicBezTo>
                  <a:cubicBezTo>
                    <a:pt x="394" y="654"/>
                    <a:pt x="456" y="626"/>
                    <a:pt x="491" y="556"/>
                  </a:cubicBezTo>
                  <a:cubicBezTo>
                    <a:pt x="493" y="556"/>
                    <a:pt x="493" y="556"/>
                    <a:pt x="493" y="556"/>
                  </a:cubicBezTo>
                  <a:cubicBezTo>
                    <a:pt x="466" y="690"/>
                    <a:pt x="383" y="752"/>
                    <a:pt x="259" y="752"/>
                  </a:cubicBezTo>
                  <a:cubicBezTo>
                    <a:pt x="126" y="752"/>
                    <a:pt x="0" y="672"/>
                    <a:pt x="0" y="485"/>
                  </a:cubicBezTo>
                  <a:cubicBezTo>
                    <a:pt x="0" y="290"/>
                    <a:pt x="125" y="211"/>
                    <a:pt x="266" y="211"/>
                  </a:cubicBezTo>
                  <a:cubicBezTo>
                    <a:pt x="378" y="211"/>
                    <a:pt x="497" y="264"/>
                    <a:pt x="497" y="435"/>
                  </a:cubicBezTo>
                  <a:cubicBezTo>
                    <a:pt x="497" y="438"/>
                    <a:pt x="497" y="445"/>
                    <a:pt x="496" y="458"/>
                  </a:cubicBezTo>
                  <a:lnTo>
                    <a:pt x="179" y="458"/>
                  </a:lnTo>
                  <a:close/>
                  <a:moveTo>
                    <a:pt x="179" y="439"/>
                  </a:moveTo>
                  <a:cubicBezTo>
                    <a:pt x="334" y="439"/>
                    <a:pt x="334" y="439"/>
                    <a:pt x="334" y="439"/>
                  </a:cubicBezTo>
                  <a:cubicBezTo>
                    <a:pt x="336" y="425"/>
                    <a:pt x="336" y="411"/>
                    <a:pt x="336" y="407"/>
                  </a:cubicBezTo>
                  <a:cubicBezTo>
                    <a:pt x="336" y="268"/>
                    <a:pt x="307" y="231"/>
                    <a:pt x="264" y="231"/>
                  </a:cubicBezTo>
                  <a:cubicBezTo>
                    <a:pt x="211" y="231"/>
                    <a:pt x="181" y="285"/>
                    <a:pt x="179" y="439"/>
                  </a:cubicBezTo>
                  <a:close/>
                  <a:moveTo>
                    <a:pt x="449" y="0"/>
                  </a:moveTo>
                  <a:cubicBezTo>
                    <a:pt x="449" y="2"/>
                    <a:pt x="449" y="2"/>
                    <a:pt x="449" y="2"/>
                  </a:cubicBezTo>
                  <a:cubicBezTo>
                    <a:pt x="198" y="176"/>
                    <a:pt x="198" y="176"/>
                    <a:pt x="198" y="176"/>
                  </a:cubicBezTo>
                  <a:cubicBezTo>
                    <a:pt x="196" y="174"/>
                    <a:pt x="196" y="174"/>
                    <a:pt x="196" y="174"/>
                  </a:cubicBezTo>
                  <a:cubicBezTo>
                    <a:pt x="279" y="0"/>
                    <a:pt x="279" y="0"/>
                    <a:pt x="279" y="0"/>
                  </a:cubicBezTo>
                  <a:lnTo>
                    <a:pt x="44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Muller Medium"/>
                <a:cs typeface="+mn-cs"/>
              </a:endParaRPr>
            </a:p>
          </p:txBody>
        </p:sp>
        <p:sp>
          <p:nvSpPr>
            <p:cNvPr id="11" name="Freeform 10">
              <a:extLst>
                <a:ext uri="{FF2B5EF4-FFF2-40B4-BE49-F238E27FC236}"/>
              </a:extLst>
            </p:cNvPr>
            <p:cNvSpPr>
              <a:spLocks noEditPoints="1"/>
            </p:cNvSpPr>
            <p:nvPr/>
          </p:nvSpPr>
          <p:spPr bwMode="auto">
            <a:xfrm>
              <a:off x="2587" y="214"/>
              <a:ext cx="47" cy="117"/>
            </a:xfrm>
            <a:custGeom>
              <a:avLst/>
              <a:gdLst>
                <a:gd name="T0" fmla="*/ 235 w 296"/>
                <a:gd name="T1" fmla="*/ 219 h 743"/>
                <a:gd name="T2" fmla="*/ 235 w 296"/>
                <a:gd name="T3" fmla="*/ 667 h 743"/>
                <a:gd name="T4" fmla="*/ 244 w 296"/>
                <a:gd name="T5" fmla="*/ 692 h 743"/>
                <a:gd name="T6" fmla="*/ 296 w 296"/>
                <a:gd name="T7" fmla="*/ 741 h 743"/>
                <a:gd name="T8" fmla="*/ 296 w 296"/>
                <a:gd name="T9" fmla="*/ 743 h 743"/>
                <a:gd name="T10" fmla="*/ 0 w 296"/>
                <a:gd name="T11" fmla="*/ 743 h 743"/>
                <a:gd name="T12" fmla="*/ 0 w 296"/>
                <a:gd name="T13" fmla="*/ 741 h 743"/>
                <a:gd name="T14" fmla="*/ 51 w 296"/>
                <a:gd name="T15" fmla="*/ 692 h 743"/>
                <a:gd name="T16" fmla="*/ 61 w 296"/>
                <a:gd name="T17" fmla="*/ 667 h 743"/>
                <a:gd name="T18" fmla="*/ 61 w 296"/>
                <a:gd name="T19" fmla="*/ 300 h 743"/>
                <a:gd name="T20" fmla="*/ 51 w 296"/>
                <a:gd name="T21" fmla="*/ 274 h 743"/>
                <a:gd name="T22" fmla="*/ 0 w 296"/>
                <a:gd name="T23" fmla="*/ 221 h 743"/>
                <a:gd name="T24" fmla="*/ 0 w 296"/>
                <a:gd name="T25" fmla="*/ 219 h 743"/>
                <a:gd name="T26" fmla="*/ 235 w 296"/>
                <a:gd name="T27" fmla="*/ 219 h 743"/>
                <a:gd name="T28" fmla="*/ 60 w 296"/>
                <a:gd name="T29" fmla="*/ 82 h 743"/>
                <a:gd name="T30" fmla="*/ 145 w 296"/>
                <a:gd name="T31" fmla="*/ 0 h 743"/>
                <a:gd name="T32" fmla="*/ 230 w 296"/>
                <a:gd name="T33" fmla="*/ 82 h 743"/>
                <a:gd name="T34" fmla="*/ 145 w 296"/>
                <a:gd name="T35" fmla="*/ 161 h 743"/>
                <a:gd name="T36" fmla="*/ 60 w 296"/>
                <a:gd name="T37" fmla="*/ 82 h 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96" h="743">
                  <a:moveTo>
                    <a:pt x="235" y="219"/>
                  </a:moveTo>
                  <a:cubicBezTo>
                    <a:pt x="235" y="667"/>
                    <a:pt x="235" y="667"/>
                    <a:pt x="235" y="667"/>
                  </a:cubicBezTo>
                  <a:cubicBezTo>
                    <a:pt x="235" y="680"/>
                    <a:pt x="235" y="683"/>
                    <a:pt x="244" y="692"/>
                  </a:cubicBezTo>
                  <a:cubicBezTo>
                    <a:pt x="296" y="741"/>
                    <a:pt x="296" y="741"/>
                    <a:pt x="296" y="741"/>
                  </a:cubicBezTo>
                  <a:cubicBezTo>
                    <a:pt x="296" y="743"/>
                    <a:pt x="296" y="743"/>
                    <a:pt x="296" y="743"/>
                  </a:cubicBezTo>
                  <a:cubicBezTo>
                    <a:pt x="0" y="743"/>
                    <a:pt x="0" y="743"/>
                    <a:pt x="0" y="743"/>
                  </a:cubicBezTo>
                  <a:cubicBezTo>
                    <a:pt x="0" y="741"/>
                    <a:pt x="0" y="741"/>
                    <a:pt x="0" y="741"/>
                  </a:cubicBezTo>
                  <a:cubicBezTo>
                    <a:pt x="51" y="692"/>
                    <a:pt x="51" y="692"/>
                    <a:pt x="51" y="692"/>
                  </a:cubicBezTo>
                  <a:cubicBezTo>
                    <a:pt x="61" y="683"/>
                    <a:pt x="61" y="680"/>
                    <a:pt x="61" y="667"/>
                  </a:cubicBezTo>
                  <a:cubicBezTo>
                    <a:pt x="61" y="300"/>
                    <a:pt x="61" y="300"/>
                    <a:pt x="61" y="300"/>
                  </a:cubicBezTo>
                  <a:cubicBezTo>
                    <a:pt x="61" y="286"/>
                    <a:pt x="60" y="283"/>
                    <a:pt x="51" y="274"/>
                  </a:cubicBezTo>
                  <a:cubicBezTo>
                    <a:pt x="0" y="221"/>
                    <a:pt x="0" y="221"/>
                    <a:pt x="0" y="221"/>
                  </a:cubicBezTo>
                  <a:cubicBezTo>
                    <a:pt x="0" y="219"/>
                    <a:pt x="0" y="219"/>
                    <a:pt x="0" y="219"/>
                  </a:cubicBezTo>
                  <a:lnTo>
                    <a:pt x="235" y="219"/>
                  </a:lnTo>
                  <a:close/>
                  <a:moveTo>
                    <a:pt x="60" y="82"/>
                  </a:moveTo>
                  <a:cubicBezTo>
                    <a:pt x="60" y="31"/>
                    <a:pt x="99" y="0"/>
                    <a:pt x="145" y="0"/>
                  </a:cubicBezTo>
                  <a:cubicBezTo>
                    <a:pt x="192" y="0"/>
                    <a:pt x="230" y="31"/>
                    <a:pt x="230" y="82"/>
                  </a:cubicBezTo>
                  <a:cubicBezTo>
                    <a:pt x="230" y="130"/>
                    <a:pt x="192" y="161"/>
                    <a:pt x="145" y="161"/>
                  </a:cubicBezTo>
                  <a:cubicBezTo>
                    <a:pt x="99" y="161"/>
                    <a:pt x="60" y="130"/>
                    <a:pt x="60" y="8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Muller Medium"/>
                <a:cs typeface="+mn-cs"/>
              </a:endParaRPr>
            </a:p>
          </p:txBody>
        </p:sp>
        <p:sp>
          <p:nvSpPr>
            <p:cNvPr id="12" name="Freeform 11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2639" y="247"/>
              <a:ext cx="99" cy="84"/>
            </a:xfrm>
            <a:custGeom>
              <a:avLst/>
              <a:gdLst>
                <a:gd name="T0" fmla="*/ 565 w 628"/>
                <a:gd name="T1" fmla="*/ 457 h 533"/>
                <a:gd name="T2" fmla="*/ 575 w 628"/>
                <a:gd name="T3" fmla="*/ 482 h 533"/>
                <a:gd name="T4" fmla="*/ 628 w 628"/>
                <a:gd name="T5" fmla="*/ 531 h 533"/>
                <a:gd name="T6" fmla="*/ 628 w 628"/>
                <a:gd name="T7" fmla="*/ 533 h 533"/>
                <a:gd name="T8" fmla="*/ 330 w 628"/>
                <a:gd name="T9" fmla="*/ 533 h 533"/>
                <a:gd name="T10" fmla="*/ 330 w 628"/>
                <a:gd name="T11" fmla="*/ 531 h 533"/>
                <a:gd name="T12" fmla="*/ 381 w 628"/>
                <a:gd name="T13" fmla="*/ 482 h 533"/>
                <a:gd name="T14" fmla="*/ 390 w 628"/>
                <a:gd name="T15" fmla="*/ 458 h 533"/>
                <a:gd name="T16" fmla="*/ 394 w 628"/>
                <a:gd name="T17" fmla="*/ 248 h 533"/>
                <a:gd name="T18" fmla="*/ 313 w 628"/>
                <a:gd name="T19" fmla="*/ 88 h 533"/>
                <a:gd name="T20" fmla="*/ 235 w 628"/>
                <a:gd name="T21" fmla="*/ 135 h 533"/>
                <a:gd name="T22" fmla="*/ 235 w 628"/>
                <a:gd name="T23" fmla="*/ 457 h 533"/>
                <a:gd name="T24" fmla="*/ 244 w 628"/>
                <a:gd name="T25" fmla="*/ 482 h 533"/>
                <a:gd name="T26" fmla="*/ 296 w 628"/>
                <a:gd name="T27" fmla="*/ 531 h 533"/>
                <a:gd name="T28" fmla="*/ 296 w 628"/>
                <a:gd name="T29" fmla="*/ 533 h 533"/>
                <a:gd name="T30" fmla="*/ 0 w 628"/>
                <a:gd name="T31" fmla="*/ 533 h 533"/>
                <a:gd name="T32" fmla="*/ 0 w 628"/>
                <a:gd name="T33" fmla="*/ 531 h 533"/>
                <a:gd name="T34" fmla="*/ 52 w 628"/>
                <a:gd name="T35" fmla="*/ 482 h 533"/>
                <a:gd name="T36" fmla="*/ 61 w 628"/>
                <a:gd name="T37" fmla="*/ 457 h 533"/>
                <a:gd name="T38" fmla="*/ 61 w 628"/>
                <a:gd name="T39" fmla="*/ 90 h 533"/>
                <a:gd name="T40" fmla="*/ 52 w 628"/>
                <a:gd name="T41" fmla="*/ 64 h 533"/>
                <a:gd name="T42" fmla="*/ 0 w 628"/>
                <a:gd name="T43" fmla="*/ 11 h 533"/>
                <a:gd name="T44" fmla="*/ 0 w 628"/>
                <a:gd name="T45" fmla="*/ 9 h 533"/>
                <a:gd name="T46" fmla="*/ 235 w 628"/>
                <a:gd name="T47" fmla="*/ 9 h 533"/>
                <a:gd name="T48" fmla="*/ 235 w 628"/>
                <a:gd name="T49" fmla="*/ 121 h 533"/>
                <a:gd name="T50" fmla="*/ 403 w 628"/>
                <a:gd name="T51" fmla="*/ 0 h 533"/>
                <a:gd name="T52" fmla="*/ 568 w 628"/>
                <a:gd name="T53" fmla="*/ 224 h 533"/>
                <a:gd name="T54" fmla="*/ 565 w 628"/>
                <a:gd name="T55" fmla="*/ 457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628" h="533">
                  <a:moveTo>
                    <a:pt x="565" y="457"/>
                  </a:moveTo>
                  <a:cubicBezTo>
                    <a:pt x="565" y="470"/>
                    <a:pt x="566" y="473"/>
                    <a:pt x="575" y="482"/>
                  </a:cubicBezTo>
                  <a:cubicBezTo>
                    <a:pt x="628" y="531"/>
                    <a:pt x="628" y="531"/>
                    <a:pt x="628" y="531"/>
                  </a:cubicBezTo>
                  <a:cubicBezTo>
                    <a:pt x="628" y="533"/>
                    <a:pt x="628" y="533"/>
                    <a:pt x="628" y="533"/>
                  </a:cubicBezTo>
                  <a:cubicBezTo>
                    <a:pt x="330" y="533"/>
                    <a:pt x="330" y="533"/>
                    <a:pt x="330" y="533"/>
                  </a:cubicBezTo>
                  <a:cubicBezTo>
                    <a:pt x="330" y="531"/>
                    <a:pt x="330" y="531"/>
                    <a:pt x="330" y="531"/>
                  </a:cubicBezTo>
                  <a:cubicBezTo>
                    <a:pt x="381" y="482"/>
                    <a:pt x="381" y="482"/>
                    <a:pt x="381" y="482"/>
                  </a:cubicBezTo>
                  <a:cubicBezTo>
                    <a:pt x="389" y="473"/>
                    <a:pt x="390" y="469"/>
                    <a:pt x="390" y="458"/>
                  </a:cubicBezTo>
                  <a:cubicBezTo>
                    <a:pt x="390" y="442"/>
                    <a:pt x="394" y="299"/>
                    <a:pt x="394" y="248"/>
                  </a:cubicBezTo>
                  <a:cubicBezTo>
                    <a:pt x="394" y="152"/>
                    <a:pt x="379" y="88"/>
                    <a:pt x="313" y="88"/>
                  </a:cubicBezTo>
                  <a:cubicBezTo>
                    <a:pt x="279" y="88"/>
                    <a:pt x="254" y="107"/>
                    <a:pt x="235" y="135"/>
                  </a:cubicBezTo>
                  <a:cubicBezTo>
                    <a:pt x="235" y="457"/>
                    <a:pt x="235" y="457"/>
                    <a:pt x="235" y="457"/>
                  </a:cubicBezTo>
                  <a:cubicBezTo>
                    <a:pt x="235" y="470"/>
                    <a:pt x="235" y="473"/>
                    <a:pt x="244" y="482"/>
                  </a:cubicBezTo>
                  <a:cubicBezTo>
                    <a:pt x="296" y="531"/>
                    <a:pt x="296" y="531"/>
                    <a:pt x="296" y="531"/>
                  </a:cubicBezTo>
                  <a:cubicBezTo>
                    <a:pt x="296" y="533"/>
                    <a:pt x="296" y="533"/>
                    <a:pt x="296" y="533"/>
                  </a:cubicBezTo>
                  <a:cubicBezTo>
                    <a:pt x="0" y="533"/>
                    <a:pt x="0" y="533"/>
                    <a:pt x="0" y="533"/>
                  </a:cubicBezTo>
                  <a:cubicBezTo>
                    <a:pt x="0" y="531"/>
                    <a:pt x="0" y="531"/>
                    <a:pt x="0" y="531"/>
                  </a:cubicBezTo>
                  <a:cubicBezTo>
                    <a:pt x="52" y="482"/>
                    <a:pt x="52" y="482"/>
                    <a:pt x="52" y="482"/>
                  </a:cubicBezTo>
                  <a:cubicBezTo>
                    <a:pt x="61" y="473"/>
                    <a:pt x="61" y="470"/>
                    <a:pt x="61" y="457"/>
                  </a:cubicBezTo>
                  <a:cubicBezTo>
                    <a:pt x="61" y="90"/>
                    <a:pt x="61" y="90"/>
                    <a:pt x="61" y="90"/>
                  </a:cubicBezTo>
                  <a:cubicBezTo>
                    <a:pt x="61" y="76"/>
                    <a:pt x="60" y="73"/>
                    <a:pt x="52" y="64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235" y="9"/>
                    <a:pt x="235" y="9"/>
                    <a:pt x="235" y="9"/>
                  </a:cubicBezTo>
                  <a:cubicBezTo>
                    <a:pt x="235" y="121"/>
                    <a:pt x="235" y="121"/>
                    <a:pt x="235" y="121"/>
                  </a:cubicBezTo>
                  <a:cubicBezTo>
                    <a:pt x="261" y="47"/>
                    <a:pt x="317" y="0"/>
                    <a:pt x="403" y="0"/>
                  </a:cubicBezTo>
                  <a:cubicBezTo>
                    <a:pt x="509" y="0"/>
                    <a:pt x="568" y="78"/>
                    <a:pt x="568" y="224"/>
                  </a:cubicBezTo>
                  <a:cubicBezTo>
                    <a:pt x="568" y="289"/>
                    <a:pt x="566" y="373"/>
                    <a:pt x="565" y="4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Muller Medium"/>
                <a:cs typeface="+mn-cs"/>
              </a:endParaRPr>
            </a:p>
          </p:txBody>
        </p:sp>
        <p:sp>
          <p:nvSpPr>
            <p:cNvPr id="13" name="Freeform 12">
              <a:extLst>
                <a:ext uri="{FF2B5EF4-FFF2-40B4-BE49-F238E27FC236}"/>
              </a:extLst>
            </p:cNvPr>
            <p:cNvSpPr>
              <a:spLocks noEditPoints="1"/>
            </p:cNvSpPr>
            <p:nvPr/>
          </p:nvSpPr>
          <p:spPr bwMode="auto">
            <a:xfrm>
              <a:off x="2742" y="247"/>
              <a:ext cx="78" cy="85"/>
            </a:xfrm>
            <a:custGeom>
              <a:avLst/>
              <a:gdLst>
                <a:gd name="T0" fmla="*/ 179 w 498"/>
                <a:gd name="T1" fmla="*/ 247 h 541"/>
                <a:gd name="T2" fmla="*/ 179 w 498"/>
                <a:gd name="T3" fmla="*/ 249 h 541"/>
                <a:gd name="T4" fmla="*/ 330 w 498"/>
                <a:gd name="T5" fmla="*/ 443 h 541"/>
                <a:gd name="T6" fmla="*/ 491 w 498"/>
                <a:gd name="T7" fmla="*/ 345 h 541"/>
                <a:gd name="T8" fmla="*/ 493 w 498"/>
                <a:gd name="T9" fmla="*/ 345 h 541"/>
                <a:gd name="T10" fmla="*/ 259 w 498"/>
                <a:gd name="T11" fmla="*/ 541 h 541"/>
                <a:gd name="T12" fmla="*/ 0 w 498"/>
                <a:gd name="T13" fmla="*/ 274 h 541"/>
                <a:gd name="T14" fmla="*/ 266 w 498"/>
                <a:gd name="T15" fmla="*/ 0 h 541"/>
                <a:gd name="T16" fmla="*/ 498 w 498"/>
                <a:gd name="T17" fmla="*/ 224 h 541"/>
                <a:gd name="T18" fmla="*/ 496 w 498"/>
                <a:gd name="T19" fmla="*/ 247 h 541"/>
                <a:gd name="T20" fmla="*/ 179 w 498"/>
                <a:gd name="T21" fmla="*/ 247 h 541"/>
                <a:gd name="T22" fmla="*/ 179 w 498"/>
                <a:gd name="T23" fmla="*/ 228 h 541"/>
                <a:gd name="T24" fmla="*/ 334 w 498"/>
                <a:gd name="T25" fmla="*/ 228 h 541"/>
                <a:gd name="T26" fmla="*/ 336 w 498"/>
                <a:gd name="T27" fmla="*/ 196 h 541"/>
                <a:gd name="T28" fmla="*/ 264 w 498"/>
                <a:gd name="T29" fmla="*/ 20 h 541"/>
                <a:gd name="T30" fmla="*/ 179 w 498"/>
                <a:gd name="T31" fmla="*/ 228 h 5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98" h="541">
                  <a:moveTo>
                    <a:pt x="179" y="247"/>
                  </a:moveTo>
                  <a:cubicBezTo>
                    <a:pt x="179" y="249"/>
                    <a:pt x="179" y="249"/>
                    <a:pt x="179" y="249"/>
                  </a:cubicBezTo>
                  <a:cubicBezTo>
                    <a:pt x="179" y="387"/>
                    <a:pt x="249" y="443"/>
                    <a:pt x="330" y="443"/>
                  </a:cubicBezTo>
                  <a:cubicBezTo>
                    <a:pt x="394" y="443"/>
                    <a:pt x="456" y="415"/>
                    <a:pt x="491" y="345"/>
                  </a:cubicBezTo>
                  <a:cubicBezTo>
                    <a:pt x="493" y="345"/>
                    <a:pt x="493" y="345"/>
                    <a:pt x="493" y="345"/>
                  </a:cubicBezTo>
                  <a:cubicBezTo>
                    <a:pt x="466" y="479"/>
                    <a:pt x="383" y="541"/>
                    <a:pt x="259" y="541"/>
                  </a:cubicBezTo>
                  <a:cubicBezTo>
                    <a:pt x="126" y="541"/>
                    <a:pt x="0" y="461"/>
                    <a:pt x="0" y="274"/>
                  </a:cubicBezTo>
                  <a:cubicBezTo>
                    <a:pt x="0" y="79"/>
                    <a:pt x="125" y="0"/>
                    <a:pt x="266" y="0"/>
                  </a:cubicBezTo>
                  <a:cubicBezTo>
                    <a:pt x="378" y="0"/>
                    <a:pt x="498" y="53"/>
                    <a:pt x="498" y="224"/>
                  </a:cubicBezTo>
                  <a:cubicBezTo>
                    <a:pt x="498" y="227"/>
                    <a:pt x="498" y="234"/>
                    <a:pt x="496" y="247"/>
                  </a:cubicBezTo>
                  <a:lnTo>
                    <a:pt x="179" y="247"/>
                  </a:lnTo>
                  <a:close/>
                  <a:moveTo>
                    <a:pt x="179" y="228"/>
                  </a:moveTo>
                  <a:cubicBezTo>
                    <a:pt x="334" y="228"/>
                    <a:pt x="334" y="228"/>
                    <a:pt x="334" y="228"/>
                  </a:cubicBezTo>
                  <a:cubicBezTo>
                    <a:pt x="336" y="214"/>
                    <a:pt x="336" y="200"/>
                    <a:pt x="336" y="196"/>
                  </a:cubicBezTo>
                  <a:cubicBezTo>
                    <a:pt x="336" y="57"/>
                    <a:pt x="307" y="20"/>
                    <a:pt x="264" y="20"/>
                  </a:cubicBezTo>
                  <a:cubicBezTo>
                    <a:pt x="211" y="20"/>
                    <a:pt x="181" y="74"/>
                    <a:pt x="179" y="2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Muller Medium"/>
                <a:cs typeface="+mn-cs"/>
              </a:endParaRPr>
            </a:p>
          </p:txBody>
        </p:sp>
        <p:sp>
          <p:nvSpPr>
            <p:cNvPr id="14" name="Freeform 13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2828" y="247"/>
              <a:ext cx="68" cy="85"/>
            </a:xfrm>
            <a:custGeom>
              <a:avLst/>
              <a:gdLst>
                <a:gd name="T0" fmla="*/ 190 w 432"/>
                <a:gd name="T1" fmla="*/ 352 h 541"/>
                <a:gd name="T2" fmla="*/ 118 w 432"/>
                <a:gd name="T3" fmla="*/ 318 h 541"/>
                <a:gd name="T4" fmla="*/ 15 w 432"/>
                <a:gd name="T5" fmla="*/ 168 h 541"/>
                <a:gd name="T6" fmla="*/ 232 w 432"/>
                <a:gd name="T7" fmla="*/ 0 h 541"/>
                <a:gd name="T8" fmla="*/ 418 w 432"/>
                <a:gd name="T9" fmla="*/ 29 h 541"/>
                <a:gd name="T10" fmla="*/ 359 w 432"/>
                <a:gd name="T11" fmla="*/ 182 h 541"/>
                <a:gd name="T12" fmla="*/ 357 w 432"/>
                <a:gd name="T13" fmla="*/ 182 h 541"/>
                <a:gd name="T14" fmla="*/ 274 w 432"/>
                <a:gd name="T15" fmla="*/ 35 h 541"/>
                <a:gd name="T16" fmla="*/ 250 w 432"/>
                <a:gd name="T17" fmla="*/ 19 h 541"/>
                <a:gd name="T18" fmla="*/ 235 w 432"/>
                <a:gd name="T19" fmla="*/ 19 h 541"/>
                <a:gd name="T20" fmla="*/ 149 w 432"/>
                <a:gd name="T21" fmla="*/ 93 h 541"/>
                <a:gd name="T22" fmla="*/ 247 w 432"/>
                <a:gd name="T23" fmla="*/ 190 h 541"/>
                <a:gd name="T24" fmla="*/ 315 w 432"/>
                <a:gd name="T25" fmla="*/ 219 h 541"/>
                <a:gd name="T26" fmla="*/ 432 w 432"/>
                <a:gd name="T27" fmla="*/ 366 h 541"/>
                <a:gd name="T28" fmla="*/ 195 w 432"/>
                <a:gd name="T29" fmla="*/ 541 h 541"/>
                <a:gd name="T30" fmla="*/ 0 w 432"/>
                <a:gd name="T31" fmla="*/ 508 h 541"/>
                <a:gd name="T32" fmla="*/ 58 w 432"/>
                <a:gd name="T33" fmla="*/ 344 h 541"/>
                <a:gd name="T34" fmla="*/ 61 w 432"/>
                <a:gd name="T35" fmla="*/ 344 h 541"/>
                <a:gd name="T36" fmla="*/ 145 w 432"/>
                <a:gd name="T37" fmla="*/ 508 h 541"/>
                <a:gd name="T38" fmla="*/ 168 w 432"/>
                <a:gd name="T39" fmla="*/ 522 h 541"/>
                <a:gd name="T40" fmla="*/ 192 w 432"/>
                <a:gd name="T41" fmla="*/ 522 h 541"/>
                <a:gd name="T42" fmla="*/ 291 w 432"/>
                <a:gd name="T43" fmla="*/ 445 h 541"/>
                <a:gd name="T44" fmla="*/ 190 w 432"/>
                <a:gd name="T45" fmla="*/ 352 h 5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32" h="541">
                  <a:moveTo>
                    <a:pt x="190" y="352"/>
                  </a:moveTo>
                  <a:cubicBezTo>
                    <a:pt x="118" y="318"/>
                    <a:pt x="118" y="318"/>
                    <a:pt x="118" y="318"/>
                  </a:cubicBezTo>
                  <a:cubicBezTo>
                    <a:pt x="60" y="290"/>
                    <a:pt x="15" y="243"/>
                    <a:pt x="15" y="168"/>
                  </a:cubicBezTo>
                  <a:cubicBezTo>
                    <a:pt x="15" y="67"/>
                    <a:pt x="98" y="0"/>
                    <a:pt x="232" y="0"/>
                  </a:cubicBezTo>
                  <a:cubicBezTo>
                    <a:pt x="284" y="0"/>
                    <a:pt x="350" y="8"/>
                    <a:pt x="418" y="29"/>
                  </a:cubicBezTo>
                  <a:cubicBezTo>
                    <a:pt x="359" y="182"/>
                    <a:pt x="359" y="182"/>
                    <a:pt x="359" y="182"/>
                  </a:cubicBezTo>
                  <a:cubicBezTo>
                    <a:pt x="357" y="182"/>
                    <a:pt x="357" y="182"/>
                    <a:pt x="357" y="182"/>
                  </a:cubicBezTo>
                  <a:cubicBezTo>
                    <a:pt x="274" y="35"/>
                    <a:pt x="274" y="35"/>
                    <a:pt x="274" y="35"/>
                  </a:cubicBezTo>
                  <a:cubicBezTo>
                    <a:pt x="268" y="25"/>
                    <a:pt x="265" y="19"/>
                    <a:pt x="250" y="19"/>
                  </a:cubicBezTo>
                  <a:cubicBezTo>
                    <a:pt x="235" y="19"/>
                    <a:pt x="235" y="19"/>
                    <a:pt x="235" y="19"/>
                  </a:cubicBezTo>
                  <a:cubicBezTo>
                    <a:pt x="189" y="19"/>
                    <a:pt x="149" y="44"/>
                    <a:pt x="149" y="93"/>
                  </a:cubicBezTo>
                  <a:cubicBezTo>
                    <a:pt x="149" y="140"/>
                    <a:pt x="184" y="162"/>
                    <a:pt x="247" y="190"/>
                  </a:cubicBezTo>
                  <a:cubicBezTo>
                    <a:pt x="315" y="219"/>
                    <a:pt x="315" y="219"/>
                    <a:pt x="315" y="219"/>
                  </a:cubicBezTo>
                  <a:cubicBezTo>
                    <a:pt x="380" y="248"/>
                    <a:pt x="432" y="284"/>
                    <a:pt x="432" y="366"/>
                  </a:cubicBezTo>
                  <a:cubicBezTo>
                    <a:pt x="432" y="480"/>
                    <a:pt x="336" y="541"/>
                    <a:pt x="195" y="541"/>
                  </a:cubicBezTo>
                  <a:cubicBezTo>
                    <a:pt x="135" y="541"/>
                    <a:pt x="61" y="530"/>
                    <a:pt x="0" y="508"/>
                  </a:cubicBezTo>
                  <a:cubicBezTo>
                    <a:pt x="58" y="344"/>
                    <a:pt x="58" y="344"/>
                    <a:pt x="58" y="344"/>
                  </a:cubicBezTo>
                  <a:cubicBezTo>
                    <a:pt x="61" y="344"/>
                    <a:pt x="61" y="344"/>
                    <a:pt x="61" y="344"/>
                  </a:cubicBezTo>
                  <a:cubicBezTo>
                    <a:pt x="145" y="508"/>
                    <a:pt x="145" y="508"/>
                    <a:pt x="145" y="508"/>
                  </a:cubicBezTo>
                  <a:cubicBezTo>
                    <a:pt x="149" y="517"/>
                    <a:pt x="156" y="522"/>
                    <a:pt x="168" y="522"/>
                  </a:cubicBezTo>
                  <a:cubicBezTo>
                    <a:pt x="192" y="522"/>
                    <a:pt x="192" y="522"/>
                    <a:pt x="192" y="522"/>
                  </a:cubicBezTo>
                  <a:cubicBezTo>
                    <a:pt x="253" y="522"/>
                    <a:pt x="291" y="490"/>
                    <a:pt x="291" y="445"/>
                  </a:cubicBezTo>
                  <a:cubicBezTo>
                    <a:pt x="291" y="401"/>
                    <a:pt x="259" y="384"/>
                    <a:pt x="190" y="35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Muller Medium"/>
                <a:cs typeface="+mn-cs"/>
              </a:endParaRPr>
            </a:p>
          </p:txBody>
        </p:sp>
        <p:sp>
          <p:nvSpPr>
            <p:cNvPr id="15" name="Freeform 14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2900" y="249"/>
              <a:ext cx="84" cy="82"/>
            </a:xfrm>
            <a:custGeom>
              <a:avLst/>
              <a:gdLst>
                <a:gd name="T0" fmla="*/ 485 w 533"/>
                <a:gd name="T1" fmla="*/ 466 h 521"/>
                <a:gd name="T2" fmla="*/ 533 w 533"/>
                <a:gd name="T3" fmla="*/ 519 h 521"/>
                <a:gd name="T4" fmla="*/ 533 w 533"/>
                <a:gd name="T5" fmla="*/ 521 h 521"/>
                <a:gd name="T6" fmla="*/ 281 w 533"/>
                <a:gd name="T7" fmla="*/ 521 h 521"/>
                <a:gd name="T8" fmla="*/ 281 w 533"/>
                <a:gd name="T9" fmla="*/ 519 h 521"/>
                <a:gd name="T10" fmla="*/ 316 w 533"/>
                <a:gd name="T11" fmla="*/ 474 h 521"/>
                <a:gd name="T12" fmla="*/ 317 w 533"/>
                <a:gd name="T13" fmla="*/ 455 h 521"/>
                <a:gd name="T14" fmla="*/ 226 w 533"/>
                <a:gd name="T15" fmla="*/ 313 h 521"/>
                <a:gd name="T16" fmla="*/ 154 w 533"/>
                <a:gd name="T17" fmla="*/ 410 h 521"/>
                <a:gd name="T18" fmla="*/ 151 w 533"/>
                <a:gd name="T19" fmla="*/ 433 h 521"/>
                <a:gd name="T20" fmla="*/ 205 w 533"/>
                <a:gd name="T21" fmla="*/ 519 h 521"/>
                <a:gd name="T22" fmla="*/ 205 w 533"/>
                <a:gd name="T23" fmla="*/ 521 h 521"/>
                <a:gd name="T24" fmla="*/ 0 w 533"/>
                <a:gd name="T25" fmla="*/ 521 h 521"/>
                <a:gd name="T26" fmla="*/ 0 w 533"/>
                <a:gd name="T27" fmla="*/ 519 h 521"/>
                <a:gd name="T28" fmla="*/ 104 w 533"/>
                <a:gd name="T29" fmla="*/ 438 h 521"/>
                <a:gd name="T30" fmla="*/ 144 w 533"/>
                <a:gd name="T31" fmla="*/ 398 h 521"/>
                <a:gd name="T32" fmla="*/ 217 w 533"/>
                <a:gd name="T33" fmla="*/ 300 h 521"/>
                <a:gd name="T34" fmla="*/ 77 w 533"/>
                <a:gd name="T35" fmla="*/ 81 h 521"/>
                <a:gd name="T36" fmla="*/ 55 w 533"/>
                <a:gd name="T37" fmla="*/ 55 h 521"/>
                <a:gd name="T38" fmla="*/ 6 w 533"/>
                <a:gd name="T39" fmla="*/ 1 h 521"/>
                <a:gd name="T40" fmla="*/ 6 w 533"/>
                <a:gd name="T41" fmla="*/ 0 h 521"/>
                <a:gd name="T42" fmla="*/ 258 w 533"/>
                <a:gd name="T43" fmla="*/ 0 h 521"/>
                <a:gd name="T44" fmla="*/ 258 w 533"/>
                <a:gd name="T45" fmla="*/ 1 h 521"/>
                <a:gd name="T46" fmla="*/ 224 w 533"/>
                <a:gd name="T47" fmla="*/ 46 h 521"/>
                <a:gd name="T48" fmla="*/ 223 w 533"/>
                <a:gd name="T49" fmla="*/ 66 h 521"/>
                <a:gd name="T50" fmla="*/ 306 w 533"/>
                <a:gd name="T51" fmla="*/ 195 h 521"/>
                <a:gd name="T52" fmla="*/ 370 w 533"/>
                <a:gd name="T53" fmla="*/ 110 h 521"/>
                <a:gd name="T54" fmla="*/ 373 w 533"/>
                <a:gd name="T55" fmla="*/ 87 h 521"/>
                <a:gd name="T56" fmla="*/ 318 w 533"/>
                <a:gd name="T57" fmla="*/ 1 h 521"/>
                <a:gd name="T58" fmla="*/ 318 w 533"/>
                <a:gd name="T59" fmla="*/ 0 h 521"/>
                <a:gd name="T60" fmla="*/ 523 w 533"/>
                <a:gd name="T61" fmla="*/ 0 h 521"/>
                <a:gd name="T62" fmla="*/ 523 w 533"/>
                <a:gd name="T63" fmla="*/ 1 h 521"/>
                <a:gd name="T64" fmla="*/ 419 w 533"/>
                <a:gd name="T65" fmla="*/ 83 h 521"/>
                <a:gd name="T66" fmla="*/ 379 w 533"/>
                <a:gd name="T67" fmla="*/ 122 h 521"/>
                <a:gd name="T68" fmla="*/ 315 w 533"/>
                <a:gd name="T69" fmla="*/ 209 h 521"/>
                <a:gd name="T70" fmla="*/ 463 w 533"/>
                <a:gd name="T71" fmla="*/ 439 h 521"/>
                <a:gd name="T72" fmla="*/ 485 w 533"/>
                <a:gd name="T73" fmla="*/ 466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33" h="521">
                  <a:moveTo>
                    <a:pt x="485" y="466"/>
                  </a:moveTo>
                  <a:cubicBezTo>
                    <a:pt x="533" y="519"/>
                    <a:pt x="533" y="519"/>
                    <a:pt x="533" y="519"/>
                  </a:cubicBezTo>
                  <a:cubicBezTo>
                    <a:pt x="533" y="521"/>
                    <a:pt x="533" y="521"/>
                    <a:pt x="533" y="521"/>
                  </a:cubicBezTo>
                  <a:cubicBezTo>
                    <a:pt x="281" y="521"/>
                    <a:pt x="281" y="521"/>
                    <a:pt x="281" y="521"/>
                  </a:cubicBezTo>
                  <a:cubicBezTo>
                    <a:pt x="281" y="519"/>
                    <a:pt x="281" y="519"/>
                    <a:pt x="281" y="519"/>
                  </a:cubicBezTo>
                  <a:cubicBezTo>
                    <a:pt x="316" y="474"/>
                    <a:pt x="316" y="474"/>
                    <a:pt x="316" y="474"/>
                  </a:cubicBezTo>
                  <a:cubicBezTo>
                    <a:pt x="322" y="467"/>
                    <a:pt x="323" y="464"/>
                    <a:pt x="317" y="455"/>
                  </a:cubicBezTo>
                  <a:cubicBezTo>
                    <a:pt x="226" y="313"/>
                    <a:pt x="226" y="313"/>
                    <a:pt x="226" y="313"/>
                  </a:cubicBezTo>
                  <a:cubicBezTo>
                    <a:pt x="154" y="410"/>
                    <a:pt x="154" y="410"/>
                    <a:pt x="154" y="410"/>
                  </a:cubicBezTo>
                  <a:cubicBezTo>
                    <a:pt x="146" y="421"/>
                    <a:pt x="145" y="424"/>
                    <a:pt x="151" y="433"/>
                  </a:cubicBezTo>
                  <a:cubicBezTo>
                    <a:pt x="205" y="519"/>
                    <a:pt x="205" y="519"/>
                    <a:pt x="205" y="519"/>
                  </a:cubicBezTo>
                  <a:cubicBezTo>
                    <a:pt x="205" y="521"/>
                    <a:pt x="205" y="521"/>
                    <a:pt x="205" y="521"/>
                  </a:cubicBezTo>
                  <a:cubicBezTo>
                    <a:pt x="0" y="521"/>
                    <a:pt x="0" y="521"/>
                    <a:pt x="0" y="521"/>
                  </a:cubicBezTo>
                  <a:cubicBezTo>
                    <a:pt x="0" y="519"/>
                    <a:pt x="0" y="519"/>
                    <a:pt x="0" y="519"/>
                  </a:cubicBezTo>
                  <a:cubicBezTo>
                    <a:pt x="104" y="438"/>
                    <a:pt x="104" y="438"/>
                    <a:pt x="104" y="438"/>
                  </a:cubicBezTo>
                  <a:cubicBezTo>
                    <a:pt x="120" y="425"/>
                    <a:pt x="129" y="418"/>
                    <a:pt x="144" y="398"/>
                  </a:cubicBezTo>
                  <a:cubicBezTo>
                    <a:pt x="217" y="300"/>
                    <a:pt x="217" y="300"/>
                    <a:pt x="217" y="300"/>
                  </a:cubicBezTo>
                  <a:cubicBezTo>
                    <a:pt x="77" y="81"/>
                    <a:pt x="77" y="81"/>
                    <a:pt x="77" y="81"/>
                  </a:cubicBezTo>
                  <a:cubicBezTo>
                    <a:pt x="69" y="70"/>
                    <a:pt x="61" y="61"/>
                    <a:pt x="55" y="55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258" y="0"/>
                    <a:pt x="258" y="0"/>
                    <a:pt x="258" y="0"/>
                  </a:cubicBezTo>
                  <a:cubicBezTo>
                    <a:pt x="258" y="1"/>
                    <a:pt x="258" y="1"/>
                    <a:pt x="258" y="1"/>
                  </a:cubicBezTo>
                  <a:cubicBezTo>
                    <a:pt x="224" y="46"/>
                    <a:pt x="224" y="46"/>
                    <a:pt x="224" y="46"/>
                  </a:cubicBezTo>
                  <a:cubicBezTo>
                    <a:pt x="217" y="54"/>
                    <a:pt x="218" y="57"/>
                    <a:pt x="223" y="66"/>
                  </a:cubicBezTo>
                  <a:cubicBezTo>
                    <a:pt x="306" y="195"/>
                    <a:pt x="306" y="195"/>
                    <a:pt x="306" y="195"/>
                  </a:cubicBezTo>
                  <a:cubicBezTo>
                    <a:pt x="370" y="110"/>
                    <a:pt x="370" y="110"/>
                    <a:pt x="370" y="110"/>
                  </a:cubicBezTo>
                  <a:cubicBezTo>
                    <a:pt x="378" y="99"/>
                    <a:pt x="378" y="96"/>
                    <a:pt x="373" y="87"/>
                  </a:cubicBezTo>
                  <a:cubicBezTo>
                    <a:pt x="318" y="1"/>
                    <a:pt x="318" y="1"/>
                    <a:pt x="318" y="1"/>
                  </a:cubicBezTo>
                  <a:cubicBezTo>
                    <a:pt x="318" y="0"/>
                    <a:pt x="318" y="0"/>
                    <a:pt x="318" y="0"/>
                  </a:cubicBezTo>
                  <a:cubicBezTo>
                    <a:pt x="523" y="0"/>
                    <a:pt x="523" y="0"/>
                    <a:pt x="523" y="0"/>
                  </a:cubicBezTo>
                  <a:cubicBezTo>
                    <a:pt x="523" y="1"/>
                    <a:pt x="523" y="1"/>
                    <a:pt x="523" y="1"/>
                  </a:cubicBezTo>
                  <a:cubicBezTo>
                    <a:pt x="419" y="83"/>
                    <a:pt x="419" y="83"/>
                    <a:pt x="419" y="83"/>
                  </a:cubicBezTo>
                  <a:cubicBezTo>
                    <a:pt x="403" y="95"/>
                    <a:pt x="394" y="102"/>
                    <a:pt x="379" y="122"/>
                  </a:cubicBezTo>
                  <a:cubicBezTo>
                    <a:pt x="315" y="209"/>
                    <a:pt x="315" y="209"/>
                    <a:pt x="315" y="209"/>
                  </a:cubicBezTo>
                  <a:cubicBezTo>
                    <a:pt x="463" y="439"/>
                    <a:pt x="463" y="439"/>
                    <a:pt x="463" y="439"/>
                  </a:cubicBezTo>
                  <a:cubicBezTo>
                    <a:pt x="470" y="450"/>
                    <a:pt x="479" y="459"/>
                    <a:pt x="485" y="46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Muller Medium"/>
                <a:cs typeface="+mn-cs"/>
              </a:endParaRPr>
            </a:p>
          </p:txBody>
        </p:sp>
        <p:sp>
          <p:nvSpPr>
            <p:cNvPr id="16" name="Freeform 15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2985" y="249"/>
              <a:ext cx="70" cy="82"/>
            </a:xfrm>
            <a:custGeom>
              <a:avLst/>
              <a:gdLst>
                <a:gd name="T0" fmla="*/ 295 w 441"/>
                <a:gd name="T1" fmla="*/ 469 h 521"/>
                <a:gd name="T2" fmla="*/ 350 w 441"/>
                <a:gd name="T3" fmla="*/ 519 h 521"/>
                <a:gd name="T4" fmla="*/ 350 w 441"/>
                <a:gd name="T5" fmla="*/ 521 h 521"/>
                <a:gd name="T6" fmla="*/ 91 w 441"/>
                <a:gd name="T7" fmla="*/ 521 h 521"/>
                <a:gd name="T8" fmla="*/ 91 w 441"/>
                <a:gd name="T9" fmla="*/ 519 h 521"/>
                <a:gd name="T10" fmla="*/ 146 w 441"/>
                <a:gd name="T11" fmla="*/ 469 h 521"/>
                <a:gd name="T12" fmla="*/ 154 w 441"/>
                <a:gd name="T13" fmla="*/ 450 h 521"/>
                <a:gd name="T14" fmla="*/ 154 w 441"/>
                <a:gd name="T15" fmla="*/ 14 h 521"/>
                <a:gd name="T16" fmla="*/ 111 w 441"/>
                <a:gd name="T17" fmla="*/ 14 h 521"/>
                <a:gd name="T18" fmla="*/ 92 w 441"/>
                <a:gd name="T19" fmla="*/ 26 h 521"/>
                <a:gd name="T20" fmla="*/ 1 w 441"/>
                <a:gd name="T21" fmla="*/ 200 h 521"/>
                <a:gd name="T22" fmla="*/ 0 w 441"/>
                <a:gd name="T23" fmla="*/ 200 h 521"/>
                <a:gd name="T24" fmla="*/ 0 w 441"/>
                <a:gd name="T25" fmla="*/ 0 h 521"/>
                <a:gd name="T26" fmla="*/ 441 w 441"/>
                <a:gd name="T27" fmla="*/ 0 h 521"/>
                <a:gd name="T28" fmla="*/ 441 w 441"/>
                <a:gd name="T29" fmla="*/ 200 h 521"/>
                <a:gd name="T30" fmla="*/ 440 w 441"/>
                <a:gd name="T31" fmla="*/ 200 h 521"/>
                <a:gd name="T32" fmla="*/ 349 w 441"/>
                <a:gd name="T33" fmla="*/ 26 h 521"/>
                <a:gd name="T34" fmla="*/ 329 w 441"/>
                <a:gd name="T35" fmla="*/ 14 h 521"/>
                <a:gd name="T36" fmla="*/ 287 w 441"/>
                <a:gd name="T37" fmla="*/ 14 h 521"/>
                <a:gd name="T38" fmla="*/ 287 w 441"/>
                <a:gd name="T39" fmla="*/ 450 h 521"/>
                <a:gd name="T40" fmla="*/ 295 w 441"/>
                <a:gd name="T41" fmla="*/ 469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41" h="521">
                  <a:moveTo>
                    <a:pt x="295" y="469"/>
                  </a:moveTo>
                  <a:cubicBezTo>
                    <a:pt x="350" y="519"/>
                    <a:pt x="350" y="519"/>
                    <a:pt x="350" y="519"/>
                  </a:cubicBezTo>
                  <a:cubicBezTo>
                    <a:pt x="350" y="521"/>
                    <a:pt x="350" y="521"/>
                    <a:pt x="350" y="521"/>
                  </a:cubicBezTo>
                  <a:cubicBezTo>
                    <a:pt x="91" y="521"/>
                    <a:pt x="91" y="521"/>
                    <a:pt x="91" y="521"/>
                  </a:cubicBezTo>
                  <a:cubicBezTo>
                    <a:pt x="91" y="519"/>
                    <a:pt x="91" y="519"/>
                    <a:pt x="91" y="519"/>
                  </a:cubicBezTo>
                  <a:cubicBezTo>
                    <a:pt x="146" y="469"/>
                    <a:pt x="146" y="469"/>
                    <a:pt x="146" y="469"/>
                  </a:cubicBezTo>
                  <a:cubicBezTo>
                    <a:pt x="152" y="462"/>
                    <a:pt x="154" y="461"/>
                    <a:pt x="154" y="450"/>
                  </a:cubicBezTo>
                  <a:cubicBezTo>
                    <a:pt x="154" y="14"/>
                    <a:pt x="154" y="14"/>
                    <a:pt x="154" y="14"/>
                  </a:cubicBezTo>
                  <a:cubicBezTo>
                    <a:pt x="111" y="14"/>
                    <a:pt x="111" y="14"/>
                    <a:pt x="111" y="14"/>
                  </a:cubicBezTo>
                  <a:cubicBezTo>
                    <a:pt x="100" y="14"/>
                    <a:pt x="97" y="16"/>
                    <a:pt x="92" y="26"/>
                  </a:cubicBezTo>
                  <a:cubicBezTo>
                    <a:pt x="1" y="200"/>
                    <a:pt x="1" y="200"/>
                    <a:pt x="1" y="200"/>
                  </a:cubicBezTo>
                  <a:cubicBezTo>
                    <a:pt x="0" y="200"/>
                    <a:pt x="0" y="200"/>
                    <a:pt x="0" y="20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41" y="0"/>
                    <a:pt x="441" y="0"/>
                    <a:pt x="441" y="0"/>
                  </a:cubicBezTo>
                  <a:cubicBezTo>
                    <a:pt x="441" y="200"/>
                    <a:pt x="441" y="200"/>
                    <a:pt x="441" y="200"/>
                  </a:cubicBezTo>
                  <a:cubicBezTo>
                    <a:pt x="440" y="200"/>
                    <a:pt x="440" y="200"/>
                    <a:pt x="440" y="200"/>
                  </a:cubicBezTo>
                  <a:cubicBezTo>
                    <a:pt x="349" y="26"/>
                    <a:pt x="349" y="26"/>
                    <a:pt x="349" y="26"/>
                  </a:cubicBezTo>
                  <a:cubicBezTo>
                    <a:pt x="343" y="16"/>
                    <a:pt x="341" y="14"/>
                    <a:pt x="329" y="14"/>
                  </a:cubicBezTo>
                  <a:cubicBezTo>
                    <a:pt x="287" y="14"/>
                    <a:pt x="287" y="14"/>
                    <a:pt x="287" y="14"/>
                  </a:cubicBezTo>
                  <a:cubicBezTo>
                    <a:pt x="287" y="450"/>
                    <a:pt x="287" y="450"/>
                    <a:pt x="287" y="450"/>
                  </a:cubicBezTo>
                  <a:cubicBezTo>
                    <a:pt x="287" y="461"/>
                    <a:pt x="288" y="462"/>
                    <a:pt x="295" y="46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Muller Medium"/>
                <a:cs typeface="+mn-cs"/>
              </a:endParaRPr>
            </a:p>
          </p:txBody>
        </p:sp>
        <p:sp>
          <p:nvSpPr>
            <p:cNvPr id="17" name="Freeform 16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3060" y="247"/>
              <a:ext cx="65" cy="85"/>
            </a:xfrm>
            <a:custGeom>
              <a:avLst/>
              <a:gdLst>
                <a:gd name="T0" fmla="*/ 415 w 415"/>
                <a:gd name="T1" fmla="*/ 197 h 536"/>
                <a:gd name="T2" fmla="*/ 413 w 415"/>
                <a:gd name="T3" fmla="*/ 197 h 536"/>
                <a:gd name="T4" fmla="*/ 300 w 415"/>
                <a:gd name="T5" fmla="*/ 26 h 536"/>
                <a:gd name="T6" fmla="*/ 276 w 415"/>
                <a:gd name="T7" fmla="*/ 14 h 536"/>
                <a:gd name="T8" fmla="*/ 266 w 415"/>
                <a:gd name="T9" fmla="*/ 14 h 536"/>
                <a:gd name="T10" fmla="*/ 153 w 415"/>
                <a:gd name="T11" fmla="*/ 269 h 536"/>
                <a:gd name="T12" fmla="*/ 267 w 415"/>
                <a:gd name="T13" fmla="*/ 522 h 536"/>
                <a:gd name="T14" fmla="*/ 275 w 415"/>
                <a:gd name="T15" fmla="*/ 522 h 536"/>
                <a:gd name="T16" fmla="*/ 300 w 415"/>
                <a:gd name="T17" fmla="*/ 512 h 536"/>
                <a:gd name="T18" fmla="*/ 413 w 415"/>
                <a:gd name="T19" fmla="*/ 337 h 536"/>
                <a:gd name="T20" fmla="*/ 415 w 415"/>
                <a:gd name="T21" fmla="*/ 337 h 536"/>
                <a:gd name="T22" fmla="*/ 415 w 415"/>
                <a:gd name="T23" fmla="*/ 523 h 536"/>
                <a:gd name="T24" fmla="*/ 257 w 415"/>
                <a:gd name="T25" fmla="*/ 536 h 536"/>
                <a:gd name="T26" fmla="*/ 0 w 415"/>
                <a:gd name="T27" fmla="*/ 269 h 536"/>
                <a:gd name="T28" fmla="*/ 254 w 415"/>
                <a:gd name="T29" fmla="*/ 0 h 536"/>
                <a:gd name="T30" fmla="*/ 415 w 415"/>
                <a:gd name="T31" fmla="*/ 14 h 536"/>
                <a:gd name="T32" fmla="*/ 415 w 415"/>
                <a:gd name="T33" fmla="*/ 197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15" h="536">
                  <a:moveTo>
                    <a:pt x="415" y="197"/>
                  </a:moveTo>
                  <a:cubicBezTo>
                    <a:pt x="413" y="197"/>
                    <a:pt x="413" y="197"/>
                    <a:pt x="413" y="197"/>
                  </a:cubicBezTo>
                  <a:cubicBezTo>
                    <a:pt x="300" y="26"/>
                    <a:pt x="300" y="26"/>
                    <a:pt x="300" y="26"/>
                  </a:cubicBezTo>
                  <a:cubicBezTo>
                    <a:pt x="294" y="17"/>
                    <a:pt x="290" y="14"/>
                    <a:pt x="276" y="14"/>
                  </a:cubicBezTo>
                  <a:cubicBezTo>
                    <a:pt x="266" y="14"/>
                    <a:pt x="266" y="14"/>
                    <a:pt x="266" y="14"/>
                  </a:cubicBezTo>
                  <a:cubicBezTo>
                    <a:pt x="182" y="14"/>
                    <a:pt x="153" y="116"/>
                    <a:pt x="153" y="269"/>
                  </a:cubicBezTo>
                  <a:cubicBezTo>
                    <a:pt x="153" y="426"/>
                    <a:pt x="184" y="522"/>
                    <a:pt x="267" y="522"/>
                  </a:cubicBezTo>
                  <a:cubicBezTo>
                    <a:pt x="275" y="522"/>
                    <a:pt x="275" y="522"/>
                    <a:pt x="275" y="522"/>
                  </a:cubicBezTo>
                  <a:cubicBezTo>
                    <a:pt x="290" y="522"/>
                    <a:pt x="294" y="520"/>
                    <a:pt x="300" y="512"/>
                  </a:cubicBezTo>
                  <a:cubicBezTo>
                    <a:pt x="413" y="337"/>
                    <a:pt x="413" y="337"/>
                    <a:pt x="413" y="337"/>
                  </a:cubicBezTo>
                  <a:cubicBezTo>
                    <a:pt x="415" y="337"/>
                    <a:pt x="415" y="337"/>
                    <a:pt x="415" y="337"/>
                  </a:cubicBezTo>
                  <a:cubicBezTo>
                    <a:pt x="415" y="523"/>
                    <a:pt x="415" y="523"/>
                    <a:pt x="415" y="523"/>
                  </a:cubicBezTo>
                  <a:cubicBezTo>
                    <a:pt x="362" y="532"/>
                    <a:pt x="308" y="536"/>
                    <a:pt x="257" y="536"/>
                  </a:cubicBezTo>
                  <a:cubicBezTo>
                    <a:pt x="79" y="536"/>
                    <a:pt x="0" y="430"/>
                    <a:pt x="0" y="269"/>
                  </a:cubicBezTo>
                  <a:cubicBezTo>
                    <a:pt x="0" y="106"/>
                    <a:pt x="89" y="0"/>
                    <a:pt x="254" y="0"/>
                  </a:cubicBezTo>
                  <a:cubicBezTo>
                    <a:pt x="307" y="0"/>
                    <a:pt x="361" y="5"/>
                    <a:pt x="415" y="14"/>
                  </a:cubicBezTo>
                  <a:lnTo>
                    <a:pt x="415" y="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Muller Medium"/>
                <a:cs typeface="+mn-cs"/>
              </a:endParaRPr>
            </a:p>
          </p:txBody>
        </p:sp>
        <p:sp>
          <p:nvSpPr>
            <p:cNvPr id="18" name="Freeform 17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2173" y="380"/>
              <a:ext cx="19" cy="24"/>
            </a:xfrm>
            <a:custGeom>
              <a:avLst/>
              <a:gdLst>
                <a:gd name="T0" fmla="*/ 78 w 123"/>
                <a:gd name="T1" fmla="*/ 0 h 151"/>
                <a:gd name="T2" fmla="*/ 122 w 123"/>
                <a:gd name="T3" fmla="*/ 12 h 151"/>
                <a:gd name="T4" fmla="*/ 122 w 123"/>
                <a:gd name="T5" fmla="*/ 35 h 151"/>
                <a:gd name="T6" fmla="*/ 81 w 123"/>
                <a:gd name="T7" fmla="*/ 22 h 151"/>
                <a:gd name="T8" fmla="*/ 24 w 123"/>
                <a:gd name="T9" fmla="*/ 76 h 151"/>
                <a:gd name="T10" fmla="*/ 80 w 123"/>
                <a:gd name="T11" fmla="*/ 129 h 151"/>
                <a:gd name="T12" fmla="*/ 123 w 123"/>
                <a:gd name="T13" fmla="*/ 117 h 151"/>
                <a:gd name="T14" fmla="*/ 123 w 123"/>
                <a:gd name="T15" fmla="*/ 141 h 151"/>
                <a:gd name="T16" fmla="*/ 77 w 123"/>
                <a:gd name="T17" fmla="*/ 151 h 151"/>
                <a:gd name="T18" fmla="*/ 0 w 123"/>
                <a:gd name="T19" fmla="*/ 76 h 151"/>
                <a:gd name="T20" fmla="*/ 78 w 123"/>
                <a:gd name="T21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3" h="151">
                  <a:moveTo>
                    <a:pt x="78" y="0"/>
                  </a:moveTo>
                  <a:cubicBezTo>
                    <a:pt x="94" y="0"/>
                    <a:pt x="110" y="4"/>
                    <a:pt x="122" y="12"/>
                  </a:cubicBezTo>
                  <a:cubicBezTo>
                    <a:pt x="122" y="35"/>
                    <a:pt x="122" y="35"/>
                    <a:pt x="122" y="35"/>
                  </a:cubicBezTo>
                  <a:cubicBezTo>
                    <a:pt x="111" y="27"/>
                    <a:pt x="96" y="22"/>
                    <a:pt x="81" y="22"/>
                  </a:cubicBezTo>
                  <a:cubicBezTo>
                    <a:pt x="53" y="22"/>
                    <a:pt x="24" y="38"/>
                    <a:pt x="24" y="76"/>
                  </a:cubicBezTo>
                  <a:cubicBezTo>
                    <a:pt x="24" y="113"/>
                    <a:pt x="52" y="129"/>
                    <a:pt x="80" y="129"/>
                  </a:cubicBezTo>
                  <a:cubicBezTo>
                    <a:pt x="96" y="129"/>
                    <a:pt x="111" y="125"/>
                    <a:pt x="123" y="117"/>
                  </a:cubicBezTo>
                  <a:cubicBezTo>
                    <a:pt x="123" y="141"/>
                    <a:pt x="123" y="141"/>
                    <a:pt x="123" y="141"/>
                  </a:cubicBezTo>
                  <a:cubicBezTo>
                    <a:pt x="110" y="148"/>
                    <a:pt x="95" y="151"/>
                    <a:pt x="77" y="151"/>
                  </a:cubicBezTo>
                  <a:cubicBezTo>
                    <a:pt x="39" y="151"/>
                    <a:pt x="0" y="128"/>
                    <a:pt x="0" y="76"/>
                  </a:cubicBezTo>
                  <a:cubicBezTo>
                    <a:pt x="0" y="24"/>
                    <a:pt x="40" y="0"/>
                    <a:pt x="7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Muller Medium"/>
                <a:cs typeface="+mn-cs"/>
              </a:endParaRPr>
            </a:p>
          </p:txBody>
        </p:sp>
        <p:sp>
          <p:nvSpPr>
            <p:cNvPr id="19" name="Freeform 18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2203" y="380"/>
              <a:ext cx="13" cy="24"/>
            </a:xfrm>
            <a:custGeom>
              <a:avLst/>
              <a:gdLst>
                <a:gd name="T0" fmla="*/ 84 w 84"/>
                <a:gd name="T1" fmla="*/ 2 h 149"/>
                <a:gd name="T2" fmla="*/ 84 w 84"/>
                <a:gd name="T3" fmla="*/ 26 h 149"/>
                <a:gd name="T4" fmla="*/ 24 w 84"/>
                <a:gd name="T5" fmla="*/ 59 h 149"/>
                <a:gd name="T6" fmla="*/ 24 w 84"/>
                <a:gd name="T7" fmla="*/ 149 h 149"/>
                <a:gd name="T8" fmla="*/ 0 w 84"/>
                <a:gd name="T9" fmla="*/ 149 h 149"/>
                <a:gd name="T10" fmla="*/ 0 w 84"/>
                <a:gd name="T11" fmla="*/ 5 h 149"/>
                <a:gd name="T12" fmla="*/ 22 w 84"/>
                <a:gd name="T13" fmla="*/ 5 h 149"/>
                <a:gd name="T14" fmla="*/ 22 w 84"/>
                <a:gd name="T15" fmla="*/ 30 h 149"/>
                <a:gd name="T16" fmla="*/ 84 w 84"/>
                <a:gd name="T17" fmla="*/ 2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4" h="149">
                  <a:moveTo>
                    <a:pt x="84" y="2"/>
                  </a:moveTo>
                  <a:cubicBezTo>
                    <a:pt x="84" y="26"/>
                    <a:pt x="84" y="26"/>
                    <a:pt x="84" y="26"/>
                  </a:cubicBezTo>
                  <a:cubicBezTo>
                    <a:pt x="55" y="22"/>
                    <a:pt x="33" y="36"/>
                    <a:pt x="24" y="59"/>
                  </a:cubicBezTo>
                  <a:cubicBezTo>
                    <a:pt x="24" y="149"/>
                    <a:pt x="24" y="149"/>
                    <a:pt x="24" y="149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33" y="11"/>
                    <a:pt x="58" y="0"/>
                    <a:pt x="84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Muller Medium"/>
                <a:cs typeface="+mn-cs"/>
              </a:endParaRPr>
            </a:p>
          </p:txBody>
        </p:sp>
        <p:sp>
          <p:nvSpPr>
            <p:cNvPr id="20" name="Freeform 19">
              <a:extLst>
                <a:ext uri="{FF2B5EF4-FFF2-40B4-BE49-F238E27FC236}"/>
              </a:extLst>
            </p:cNvPr>
            <p:cNvSpPr>
              <a:spLocks noEditPoints="1"/>
            </p:cNvSpPr>
            <p:nvPr/>
          </p:nvSpPr>
          <p:spPr bwMode="auto">
            <a:xfrm>
              <a:off x="2223" y="380"/>
              <a:ext cx="24" cy="24"/>
            </a:xfrm>
            <a:custGeom>
              <a:avLst/>
              <a:gdLst>
                <a:gd name="T0" fmla="*/ 72 w 148"/>
                <a:gd name="T1" fmla="*/ 0 h 151"/>
                <a:gd name="T2" fmla="*/ 139 w 148"/>
                <a:gd name="T3" fmla="*/ 86 h 151"/>
                <a:gd name="T4" fmla="*/ 24 w 148"/>
                <a:gd name="T5" fmla="*/ 86 h 151"/>
                <a:gd name="T6" fmla="*/ 83 w 148"/>
                <a:gd name="T7" fmla="*/ 129 h 151"/>
                <a:gd name="T8" fmla="*/ 131 w 148"/>
                <a:gd name="T9" fmla="*/ 117 h 151"/>
                <a:gd name="T10" fmla="*/ 131 w 148"/>
                <a:gd name="T11" fmla="*/ 141 h 151"/>
                <a:gd name="T12" fmla="*/ 80 w 148"/>
                <a:gd name="T13" fmla="*/ 151 h 151"/>
                <a:gd name="T14" fmla="*/ 0 w 148"/>
                <a:gd name="T15" fmla="*/ 76 h 151"/>
                <a:gd name="T16" fmla="*/ 72 w 148"/>
                <a:gd name="T17" fmla="*/ 0 h 151"/>
                <a:gd name="T18" fmla="*/ 73 w 148"/>
                <a:gd name="T19" fmla="*/ 22 h 151"/>
                <a:gd name="T20" fmla="*/ 24 w 148"/>
                <a:gd name="T21" fmla="*/ 65 h 151"/>
                <a:gd name="T22" fmla="*/ 117 w 148"/>
                <a:gd name="T23" fmla="*/ 65 h 151"/>
                <a:gd name="T24" fmla="*/ 73 w 148"/>
                <a:gd name="T25" fmla="*/ 22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8" h="151">
                  <a:moveTo>
                    <a:pt x="72" y="0"/>
                  </a:moveTo>
                  <a:cubicBezTo>
                    <a:pt x="127" y="0"/>
                    <a:pt x="148" y="45"/>
                    <a:pt x="139" y="86"/>
                  </a:cubicBezTo>
                  <a:cubicBezTo>
                    <a:pt x="24" y="86"/>
                    <a:pt x="24" y="86"/>
                    <a:pt x="24" y="86"/>
                  </a:cubicBezTo>
                  <a:cubicBezTo>
                    <a:pt x="27" y="116"/>
                    <a:pt x="54" y="129"/>
                    <a:pt x="83" y="129"/>
                  </a:cubicBezTo>
                  <a:cubicBezTo>
                    <a:pt x="101" y="129"/>
                    <a:pt x="119" y="124"/>
                    <a:pt x="131" y="117"/>
                  </a:cubicBezTo>
                  <a:cubicBezTo>
                    <a:pt x="131" y="141"/>
                    <a:pt x="131" y="141"/>
                    <a:pt x="131" y="141"/>
                  </a:cubicBezTo>
                  <a:cubicBezTo>
                    <a:pt x="118" y="148"/>
                    <a:pt x="99" y="151"/>
                    <a:pt x="80" y="151"/>
                  </a:cubicBezTo>
                  <a:cubicBezTo>
                    <a:pt x="37" y="151"/>
                    <a:pt x="0" y="127"/>
                    <a:pt x="0" y="76"/>
                  </a:cubicBezTo>
                  <a:cubicBezTo>
                    <a:pt x="0" y="25"/>
                    <a:pt x="38" y="0"/>
                    <a:pt x="72" y="0"/>
                  </a:cubicBezTo>
                  <a:close/>
                  <a:moveTo>
                    <a:pt x="73" y="22"/>
                  </a:moveTo>
                  <a:cubicBezTo>
                    <a:pt x="49" y="22"/>
                    <a:pt x="26" y="37"/>
                    <a:pt x="24" y="65"/>
                  </a:cubicBezTo>
                  <a:cubicBezTo>
                    <a:pt x="117" y="65"/>
                    <a:pt x="117" y="65"/>
                    <a:pt x="117" y="65"/>
                  </a:cubicBezTo>
                  <a:cubicBezTo>
                    <a:pt x="119" y="50"/>
                    <a:pt x="110" y="22"/>
                    <a:pt x="73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Muller Medium"/>
                <a:cs typeface="+mn-cs"/>
              </a:endParaRPr>
            </a:p>
          </p:txBody>
        </p:sp>
        <p:sp>
          <p:nvSpPr>
            <p:cNvPr id="21" name="Freeform 20">
              <a:extLst>
                <a:ext uri="{FF2B5EF4-FFF2-40B4-BE49-F238E27FC236}"/>
              </a:extLst>
            </p:cNvPr>
            <p:cNvSpPr>
              <a:spLocks noEditPoints="1"/>
            </p:cNvSpPr>
            <p:nvPr/>
          </p:nvSpPr>
          <p:spPr bwMode="auto">
            <a:xfrm>
              <a:off x="2254" y="380"/>
              <a:ext cx="24" cy="24"/>
            </a:xfrm>
            <a:custGeom>
              <a:avLst/>
              <a:gdLst>
                <a:gd name="T0" fmla="*/ 140 w 151"/>
                <a:gd name="T1" fmla="*/ 129 h 151"/>
                <a:gd name="T2" fmla="*/ 151 w 151"/>
                <a:gd name="T3" fmla="*/ 127 h 151"/>
                <a:gd name="T4" fmla="*/ 151 w 151"/>
                <a:gd name="T5" fmla="*/ 146 h 151"/>
                <a:gd name="T6" fmla="*/ 133 w 151"/>
                <a:gd name="T7" fmla="*/ 149 h 151"/>
                <a:gd name="T8" fmla="*/ 107 w 151"/>
                <a:gd name="T9" fmla="*/ 132 h 151"/>
                <a:gd name="T10" fmla="*/ 51 w 151"/>
                <a:gd name="T11" fmla="*/ 151 h 151"/>
                <a:gd name="T12" fmla="*/ 0 w 151"/>
                <a:gd name="T13" fmla="*/ 107 h 151"/>
                <a:gd name="T14" fmla="*/ 65 w 151"/>
                <a:gd name="T15" fmla="*/ 59 h 151"/>
                <a:gd name="T16" fmla="*/ 105 w 151"/>
                <a:gd name="T17" fmla="*/ 63 h 151"/>
                <a:gd name="T18" fmla="*/ 105 w 151"/>
                <a:gd name="T19" fmla="*/ 58 h 151"/>
                <a:gd name="T20" fmla="*/ 64 w 151"/>
                <a:gd name="T21" fmla="*/ 22 h 151"/>
                <a:gd name="T22" fmla="*/ 11 w 151"/>
                <a:gd name="T23" fmla="*/ 33 h 151"/>
                <a:gd name="T24" fmla="*/ 11 w 151"/>
                <a:gd name="T25" fmla="*/ 10 h 151"/>
                <a:gd name="T26" fmla="*/ 66 w 151"/>
                <a:gd name="T27" fmla="*/ 0 h 151"/>
                <a:gd name="T28" fmla="*/ 129 w 151"/>
                <a:gd name="T29" fmla="*/ 61 h 151"/>
                <a:gd name="T30" fmla="*/ 129 w 151"/>
                <a:gd name="T31" fmla="*/ 118 h 151"/>
                <a:gd name="T32" fmla="*/ 140 w 151"/>
                <a:gd name="T33" fmla="*/ 129 h 151"/>
                <a:gd name="T34" fmla="*/ 56 w 151"/>
                <a:gd name="T35" fmla="*/ 131 h 151"/>
                <a:gd name="T36" fmla="*/ 105 w 151"/>
                <a:gd name="T37" fmla="*/ 110 h 151"/>
                <a:gd name="T38" fmla="*/ 105 w 151"/>
                <a:gd name="T39" fmla="*/ 83 h 151"/>
                <a:gd name="T40" fmla="*/ 68 w 151"/>
                <a:gd name="T41" fmla="*/ 79 h 151"/>
                <a:gd name="T42" fmla="*/ 25 w 151"/>
                <a:gd name="T43" fmla="*/ 106 h 151"/>
                <a:gd name="T44" fmla="*/ 56 w 151"/>
                <a:gd name="T45" fmla="*/ 131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51" h="151">
                  <a:moveTo>
                    <a:pt x="140" y="129"/>
                  </a:moveTo>
                  <a:cubicBezTo>
                    <a:pt x="144" y="129"/>
                    <a:pt x="148" y="128"/>
                    <a:pt x="151" y="127"/>
                  </a:cubicBezTo>
                  <a:cubicBezTo>
                    <a:pt x="151" y="146"/>
                    <a:pt x="151" y="146"/>
                    <a:pt x="151" y="146"/>
                  </a:cubicBezTo>
                  <a:cubicBezTo>
                    <a:pt x="145" y="148"/>
                    <a:pt x="139" y="149"/>
                    <a:pt x="133" y="149"/>
                  </a:cubicBezTo>
                  <a:cubicBezTo>
                    <a:pt x="121" y="149"/>
                    <a:pt x="111" y="145"/>
                    <a:pt x="107" y="132"/>
                  </a:cubicBezTo>
                  <a:cubicBezTo>
                    <a:pt x="92" y="144"/>
                    <a:pt x="74" y="151"/>
                    <a:pt x="51" y="151"/>
                  </a:cubicBezTo>
                  <a:cubicBezTo>
                    <a:pt x="25" y="151"/>
                    <a:pt x="0" y="138"/>
                    <a:pt x="0" y="107"/>
                  </a:cubicBezTo>
                  <a:cubicBezTo>
                    <a:pt x="0" y="70"/>
                    <a:pt x="34" y="59"/>
                    <a:pt x="65" y="59"/>
                  </a:cubicBezTo>
                  <a:cubicBezTo>
                    <a:pt x="78" y="59"/>
                    <a:pt x="93" y="61"/>
                    <a:pt x="105" y="63"/>
                  </a:cubicBezTo>
                  <a:cubicBezTo>
                    <a:pt x="105" y="58"/>
                    <a:pt x="105" y="58"/>
                    <a:pt x="105" y="58"/>
                  </a:cubicBezTo>
                  <a:cubicBezTo>
                    <a:pt x="105" y="37"/>
                    <a:pt x="90" y="22"/>
                    <a:pt x="64" y="22"/>
                  </a:cubicBezTo>
                  <a:cubicBezTo>
                    <a:pt x="42" y="22"/>
                    <a:pt x="24" y="28"/>
                    <a:pt x="11" y="33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23" y="6"/>
                    <a:pt x="43" y="0"/>
                    <a:pt x="66" y="0"/>
                  </a:cubicBezTo>
                  <a:cubicBezTo>
                    <a:pt x="105" y="0"/>
                    <a:pt x="129" y="21"/>
                    <a:pt x="129" y="61"/>
                  </a:cubicBezTo>
                  <a:cubicBezTo>
                    <a:pt x="129" y="118"/>
                    <a:pt x="129" y="118"/>
                    <a:pt x="129" y="118"/>
                  </a:cubicBezTo>
                  <a:cubicBezTo>
                    <a:pt x="129" y="126"/>
                    <a:pt x="134" y="129"/>
                    <a:pt x="140" y="129"/>
                  </a:cubicBezTo>
                  <a:close/>
                  <a:moveTo>
                    <a:pt x="56" y="131"/>
                  </a:moveTo>
                  <a:cubicBezTo>
                    <a:pt x="74" y="131"/>
                    <a:pt x="92" y="123"/>
                    <a:pt x="105" y="110"/>
                  </a:cubicBezTo>
                  <a:cubicBezTo>
                    <a:pt x="105" y="83"/>
                    <a:pt x="105" y="83"/>
                    <a:pt x="105" y="83"/>
                  </a:cubicBezTo>
                  <a:cubicBezTo>
                    <a:pt x="95" y="81"/>
                    <a:pt x="80" y="79"/>
                    <a:pt x="68" y="79"/>
                  </a:cubicBezTo>
                  <a:cubicBezTo>
                    <a:pt x="47" y="79"/>
                    <a:pt x="25" y="85"/>
                    <a:pt x="25" y="106"/>
                  </a:cubicBezTo>
                  <a:cubicBezTo>
                    <a:pt x="25" y="123"/>
                    <a:pt x="40" y="131"/>
                    <a:pt x="56" y="1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Muller Medium"/>
                <a:cs typeface="+mn-cs"/>
              </a:endParaRPr>
            </a:p>
          </p:txBody>
        </p:sp>
        <p:sp>
          <p:nvSpPr>
            <p:cNvPr id="22" name="Freeform 21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2284" y="373"/>
              <a:ext cx="18" cy="31"/>
            </a:xfrm>
            <a:custGeom>
              <a:avLst/>
              <a:gdLst>
                <a:gd name="T0" fmla="*/ 51 w 114"/>
                <a:gd name="T1" fmla="*/ 0 h 198"/>
                <a:gd name="T2" fmla="*/ 51 w 114"/>
                <a:gd name="T3" fmla="*/ 51 h 198"/>
                <a:gd name="T4" fmla="*/ 108 w 114"/>
                <a:gd name="T5" fmla="*/ 51 h 198"/>
                <a:gd name="T6" fmla="*/ 108 w 114"/>
                <a:gd name="T7" fmla="*/ 73 h 198"/>
                <a:gd name="T8" fmla="*/ 51 w 114"/>
                <a:gd name="T9" fmla="*/ 73 h 198"/>
                <a:gd name="T10" fmla="*/ 51 w 114"/>
                <a:gd name="T11" fmla="*/ 147 h 198"/>
                <a:gd name="T12" fmla="*/ 82 w 114"/>
                <a:gd name="T13" fmla="*/ 176 h 198"/>
                <a:gd name="T14" fmla="*/ 114 w 114"/>
                <a:gd name="T15" fmla="*/ 169 h 198"/>
                <a:gd name="T16" fmla="*/ 114 w 114"/>
                <a:gd name="T17" fmla="*/ 191 h 198"/>
                <a:gd name="T18" fmla="*/ 75 w 114"/>
                <a:gd name="T19" fmla="*/ 198 h 198"/>
                <a:gd name="T20" fmla="*/ 27 w 114"/>
                <a:gd name="T21" fmla="*/ 151 h 198"/>
                <a:gd name="T22" fmla="*/ 27 w 114"/>
                <a:gd name="T23" fmla="*/ 73 h 198"/>
                <a:gd name="T24" fmla="*/ 0 w 114"/>
                <a:gd name="T25" fmla="*/ 73 h 198"/>
                <a:gd name="T26" fmla="*/ 0 w 114"/>
                <a:gd name="T27" fmla="*/ 51 h 198"/>
                <a:gd name="T28" fmla="*/ 27 w 114"/>
                <a:gd name="T29" fmla="*/ 51 h 198"/>
                <a:gd name="T30" fmla="*/ 27 w 114"/>
                <a:gd name="T31" fmla="*/ 6 h 198"/>
                <a:gd name="T32" fmla="*/ 51 w 114"/>
                <a:gd name="T33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4" h="198">
                  <a:moveTo>
                    <a:pt x="51" y="0"/>
                  </a:moveTo>
                  <a:cubicBezTo>
                    <a:pt x="51" y="51"/>
                    <a:pt x="51" y="51"/>
                    <a:pt x="51" y="51"/>
                  </a:cubicBezTo>
                  <a:cubicBezTo>
                    <a:pt x="108" y="51"/>
                    <a:pt x="108" y="51"/>
                    <a:pt x="108" y="51"/>
                  </a:cubicBezTo>
                  <a:cubicBezTo>
                    <a:pt x="108" y="73"/>
                    <a:pt x="108" y="73"/>
                    <a:pt x="108" y="73"/>
                  </a:cubicBezTo>
                  <a:cubicBezTo>
                    <a:pt x="51" y="73"/>
                    <a:pt x="51" y="73"/>
                    <a:pt x="51" y="73"/>
                  </a:cubicBezTo>
                  <a:cubicBezTo>
                    <a:pt x="51" y="147"/>
                    <a:pt x="51" y="147"/>
                    <a:pt x="51" y="147"/>
                  </a:cubicBezTo>
                  <a:cubicBezTo>
                    <a:pt x="51" y="169"/>
                    <a:pt x="61" y="176"/>
                    <a:pt x="82" y="176"/>
                  </a:cubicBezTo>
                  <a:cubicBezTo>
                    <a:pt x="93" y="176"/>
                    <a:pt x="104" y="173"/>
                    <a:pt x="114" y="169"/>
                  </a:cubicBezTo>
                  <a:cubicBezTo>
                    <a:pt x="114" y="191"/>
                    <a:pt x="114" y="191"/>
                    <a:pt x="114" y="191"/>
                  </a:cubicBezTo>
                  <a:cubicBezTo>
                    <a:pt x="103" y="195"/>
                    <a:pt x="89" y="198"/>
                    <a:pt x="75" y="198"/>
                  </a:cubicBezTo>
                  <a:cubicBezTo>
                    <a:pt x="47" y="198"/>
                    <a:pt x="27" y="183"/>
                    <a:pt x="27" y="151"/>
                  </a:cubicBezTo>
                  <a:cubicBezTo>
                    <a:pt x="27" y="73"/>
                    <a:pt x="27" y="73"/>
                    <a:pt x="27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27" y="51"/>
                    <a:pt x="27" y="51"/>
                    <a:pt x="27" y="51"/>
                  </a:cubicBezTo>
                  <a:cubicBezTo>
                    <a:pt x="27" y="6"/>
                    <a:pt x="27" y="6"/>
                    <a:pt x="27" y="6"/>
                  </a:cubicBezTo>
                  <a:lnTo>
                    <a:pt x="5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Muller Medium"/>
                <a:cs typeface="+mn-cs"/>
              </a:endParaRPr>
            </a:p>
          </p:txBody>
        </p:sp>
        <p:sp>
          <p:nvSpPr>
            <p:cNvPr id="23" name="Freeform 22">
              <a:extLst>
                <a:ext uri="{FF2B5EF4-FFF2-40B4-BE49-F238E27FC236}"/>
              </a:extLst>
            </p:cNvPr>
            <p:cNvSpPr>
              <a:spLocks noEditPoints="1"/>
            </p:cNvSpPr>
            <p:nvPr/>
          </p:nvSpPr>
          <p:spPr bwMode="auto">
            <a:xfrm>
              <a:off x="2311" y="371"/>
              <a:ext cx="5" cy="33"/>
            </a:xfrm>
            <a:custGeom>
              <a:avLst/>
              <a:gdLst>
                <a:gd name="T0" fmla="*/ 16 w 31"/>
                <a:gd name="T1" fmla="*/ 31 h 206"/>
                <a:gd name="T2" fmla="*/ 0 w 31"/>
                <a:gd name="T3" fmla="*/ 16 h 206"/>
                <a:gd name="T4" fmla="*/ 16 w 31"/>
                <a:gd name="T5" fmla="*/ 0 h 206"/>
                <a:gd name="T6" fmla="*/ 31 w 31"/>
                <a:gd name="T7" fmla="*/ 16 h 206"/>
                <a:gd name="T8" fmla="*/ 16 w 31"/>
                <a:gd name="T9" fmla="*/ 31 h 206"/>
                <a:gd name="T10" fmla="*/ 4 w 31"/>
                <a:gd name="T11" fmla="*/ 206 h 206"/>
                <a:gd name="T12" fmla="*/ 4 w 31"/>
                <a:gd name="T13" fmla="*/ 62 h 206"/>
                <a:gd name="T14" fmla="*/ 28 w 31"/>
                <a:gd name="T15" fmla="*/ 62 h 206"/>
                <a:gd name="T16" fmla="*/ 28 w 31"/>
                <a:gd name="T17" fmla="*/ 206 h 206"/>
                <a:gd name="T18" fmla="*/ 4 w 31"/>
                <a:gd name="T19" fmla="*/ 206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" h="206">
                  <a:moveTo>
                    <a:pt x="16" y="31"/>
                  </a:moveTo>
                  <a:cubicBezTo>
                    <a:pt x="7" y="31"/>
                    <a:pt x="0" y="26"/>
                    <a:pt x="0" y="16"/>
                  </a:cubicBezTo>
                  <a:cubicBezTo>
                    <a:pt x="0" y="6"/>
                    <a:pt x="7" y="0"/>
                    <a:pt x="16" y="0"/>
                  </a:cubicBezTo>
                  <a:cubicBezTo>
                    <a:pt x="24" y="0"/>
                    <a:pt x="31" y="6"/>
                    <a:pt x="31" y="16"/>
                  </a:cubicBezTo>
                  <a:cubicBezTo>
                    <a:pt x="31" y="26"/>
                    <a:pt x="24" y="31"/>
                    <a:pt x="16" y="31"/>
                  </a:cubicBezTo>
                  <a:close/>
                  <a:moveTo>
                    <a:pt x="4" y="206"/>
                  </a:moveTo>
                  <a:cubicBezTo>
                    <a:pt x="4" y="62"/>
                    <a:pt x="4" y="62"/>
                    <a:pt x="4" y="62"/>
                  </a:cubicBezTo>
                  <a:cubicBezTo>
                    <a:pt x="28" y="62"/>
                    <a:pt x="28" y="62"/>
                    <a:pt x="28" y="62"/>
                  </a:cubicBezTo>
                  <a:cubicBezTo>
                    <a:pt x="28" y="206"/>
                    <a:pt x="28" y="206"/>
                    <a:pt x="28" y="206"/>
                  </a:cubicBezTo>
                  <a:lnTo>
                    <a:pt x="4" y="20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Muller Medium"/>
                <a:cs typeface="+mn-cs"/>
              </a:endParaRPr>
            </a:p>
          </p:txBody>
        </p:sp>
        <p:sp>
          <p:nvSpPr>
            <p:cNvPr id="24" name="Freeform 23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2325" y="381"/>
              <a:ext cx="24" cy="23"/>
            </a:xfrm>
            <a:custGeom>
              <a:avLst/>
              <a:gdLst>
                <a:gd name="T0" fmla="*/ 24 w 24"/>
                <a:gd name="T1" fmla="*/ 0 h 23"/>
                <a:gd name="T2" fmla="*/ 14 w 24"/>
                <a:gd name="T3" fmla="*/ 23 h 23"/>
                <a:gd name="T4" fmla="*/ 10 w 24"/>
                <a:gd name="T5" fmla="*/ 23 h 23"/>
                <a:gd name="T6" fmla="*/ 0 w 24"/>
                <a:gd name="T7" fmla="*/ 0 h 23"/>
                <a:gd name="T8" fmla="*/ 4 w 24"/>
                <a:gd name="T9" fmla="*/ 0 h 23"/>
                <a:gd name="T10" fmla="*/ 12 w 24"/>
                <a:gd name="T11" fmla="*/ 18 h 23"/>
                <a:gd name="T12" fmla="*/ 20 w 24"/>
                <a:gd name="T13" fmla="*/ 0 h 23"/>
                <a:gd name="T14" fmla="*/ 24 w 24"/>
                <a:gd name="T1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23">
                  <a:moveTo>
                    <a:pt x="24" y="0"/>
                  </a:moveTo>
                  <a:lnTo>
                    <a:pt x="14" y="23"/>
                  </a:lnTo>
                  <a:lnTo>
                    <a:pt x="10" y="23"/>
                  </a:lnTo>
                  <a:lnTo>
                    <a:pt x="0" y="0"/>
                  </a:lnTo>
                  <a:lnTo>
                    <a:pt x="4" y="0"/>
                  </a:lnTo>
                  <a:lnTo>
                    <a:pt x="12" y="18"/>
                  </a:lnTo>
                  <a:lnTo>
                    <a:pt x="20" y="0"/>
                  </a:lnTo>
                  <a:lnTo>
                    <a:pt x="2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Muller Medium"/>
                <a:cs typeface="+mn-cs"/>
              </a:endParaRPr>
            </a:p>
          </p:txBody>
        </p:sp>
        <p:sp>
          <p:nvSpPr>
            <p:cNvPr id="25" name="Freeform 24">
              <a:extLst>
                <a:ext uri="{FF2B5EF4-FFF2-40B4-BE49-F238E27FC236}"/>
              </a:extLst>
            </p:cNvPr>
            <p:cNvSpPr>
              <a:spLocks noEditPoints="1"/>
            </p:cNvSpPr>
            <p:nvPr/>
          </p:nvSpPr>
          <p:spPr bwMode="auto">
            <a:xfrm>
              <a:off x="2356" y="380"/>
              <a:ext cx="24" cy="24"/>
            </a:xfrm>
            <a:custGeom>
              <a:avLst/>
              <a:gdLst>
                <a:gd name="T0" fmla="*/ 72 w 148"/>
                <a:gd name="T1" fmla="*/ 0 h 151"/>
                <a:gd name="T2" fmla="*/ 139 w 148"/>
                <a:gd name="T3" fmla="*/ 86 h 151"/>
                <a:gd name="T4" fmla="*/ 24 w 148"/>
                <a:gd name="T5" fmla="*/ 86 h 151"/>
                <a:gd name="T6" fmla="*/ 84 w 148"/>
                <a:gd name="T7" fmla="*/ 129 h 151"/>
                <a:gd name="T8" fmla="*/ 131 w 148"/>
                <a:gd name="T9" fmla="*/ 117 h 151"/>
                <a:gd name="T10" fmla="*/ 131 w 148"/>
                <a:gd name="T11" fmla="*/ 141 h 151"/>
                <a:gd name="T12" fmla="*/ 80 w 148"/>
                <a:gd name="T13" fmla="*/ 151 h 151"/>
                <a:gd name="T14" fmla="*/ 0 w 148"/>
                <a:gd name="T15" fmla="*/ 76 h 151"/>
                <a:gd name="T16" fmla="*/ 72 w 148"/>
                <a:gd name="T17" fmla="*/ 0 h 151"/>
                <a:gd name="T18" fmla="*/ 74 w 148"/>
                <a:gd name="T19" fmla="*/ 22 h 151"/>
                <a:gd name="T20" fmla="*/ 24 w 148"/>
                <a:gd name="T21" fmla="*/ 65 h 151"/>
                <a:gd name="T22" fmla="*/ 118 w 148"/>
                <a:gd name="T23" fmla="*/ 65 h 151"/>
                <a:gd name="T24" fmla="*/ 74 w 148"/>
                <a:gd name="T25" fmla="*/ 22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8" h="151">
                  <a:moveTo>
                    <a:pt x="72" y="0"/>
                  </a:moveTo>
                  <a:cubicBezTo>
                    <a:pt x="128" y="0"/>
                    <a:pt x="148" y="45"/>
                    <a:pt x="139" y="86"/>
                  </a:cubicBezTo>
                  <a:cubicBezTo>
                    <a:pt x="24" y="86"/>
                    <a:pt x="24" y="86"/>
                    <a:pt x="24" y="86"/>
                  </a:cubicBezTo>
                  <a:cubicBezTo>
                    <a:pt x="27" y="116"/>
                    <a:pt x="55" y="129"/>
                    <a:pt x="84" y="129"/>
                  </a:cubicBezTo>
                  <a:cubicBezTo>
                    <a:pt x="102" y="129"/>
                    <a:pt x="119" y="124"/>
                    <a:pt x="131" y="117"/>
                  </a:cubicBezTo>
                  <a:cubicBezTo>
                    <a:pt x="131" y="141"/>
                    <a:pt x="131" y="141"/>
                    <a:pt x="131" y="141"/>
                  </a:cubicBezTo>
                  <a:cubicBezTo>
                    <a:pt x="118" y="148"/>
                    <a:pt x="99" y="151"/>
                    <a:pt x="80" y="151"/>
                  </a:cubicBezTo>
                  <a:cubicBezTo>
                    <a:pt x="38" y="151"/>
                    <a:pt x="0" y="127"/>
                    <a:pt x="0" y="76"/>
                  </a:cubicBezTo>
                  <a:cubicBezTo>
                    <a:pt x="0" y="25"/>
                    <a:pt x="38" y="0"/>
                    <a:pt x="72" y="0"/>
                  </a:cubicBezTo>
                  <a:close/>
                  <a:moveTo>
                    <a:pt x="74" y="22"/>
                  </a:moveTo>
                  <a:cubicBezTo>
                    <a:pt x="49" y="22"/>
                    <a:pt x="26" y="37"/>
                    <a:pt x="24" y="65"/>
                  </a:cubicBezTo>
                  <a:cubicBezTo>
                    <a:pt x="118" y="65"/>
                    <a:pt x="118" y="65"/>
                    <a:pt x="118" y="65"/>
                  </a:cubicBezTo>
                  <a:cubicBezTo>
                    <a:pt x="120" y="50"/>
                    <a:pt x="110" y="22"/>
                    <a:pt x="74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Muller Medium"/>
                <a:cs typeface="+mn-cs"/>
              </a:endParaRPr>
            </a:p>
          </p:txBody>
        </p:sp>
        <p:sp>
          <p:nvSpPr>
            <p:cNvPr id="26" name="Freeform 25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2405" y="380"/>
              <a:ext cx="18" cy="24"/>
            </a:xfrm>
            <a:custGeom>
              <a:avLst/>
              <a:gdLst>
                <a:gd name="T0" fmla="*/ 55 w 116"/>
                <a:gd name="T1" fmla="*/ 0 h 151"/>
                <a:gd name="T2" fmla="*/ 106 w 116"/>
                <a:gd name="T3" fmla="*/ 12 h 151"/>
                <a:gd name="T4" fmla="*/ 106 w 116"/>
                <a:gd name="T5" fmla="*/ 35 h 151"/>
                <a:gd name="T6" fmla="*/ 56 w 116"/>
                <a:gd name="T7" fmla="*/ 22 h 151"/>
                <a:gd name="T8" fmla="*/ 24 w 116"/>
                <a:gd name="T9" fmla="*/ 41 h 151"/>
                <a:gd name="T10" fmla="*/ 116 w 116"/>
                <a:gd name="T11" fmla="*/ 111 h 151"/>
                <a:gd name="T12" fmla="*/ 56 w 116"/>
                <a:gd name="T13" fmla="*/ 151 h 151"/>
                <a:gd name="T14" fmla="*/ 1 w 116"/>
                <a:gd name="T15" fmla="*/ 137 h 151"/>
                <a:gd name="T16" fmla="*/ 1 w 116"/>
                <a:gd name="T17" fmla="*/ 114 h 151"/>
                <a:gd name="T18" fmla="*/ 55 w 116"/>
                <a:gd name="T19" fmla="*/ 129 h 151"/>
                <a:gd name="T20" fmla="*/ 92 w 116"/>
                <a:gd name="T21" fmla="*/ 111 h 151"/>
                <a:gd name="T22" fmla="*/ 0 w 116"/>
                <a:gd name="T23" fmla="*/ 41 h 151"/>
                <a:gd name="T24" fmla="*/ 55 w 116"/>
                <a:gd name="T25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6" h="151">
                  <a:moveTo>
                    <a:pt x="55" y="0"/>
                  </a:moveTo>
                  <a:cubicBezTo>
                    <a:pt x="74" y="0"/>
                    <a:pt x="92" y="5"/>
                    <a:pt x="106" y="12"/>
                  </a:cubicBezTo>
                  <a:cubicBezTo>
                    <a:pt x="106" y="35"/>
                    <a:pt x="106" y="35"/>
                    <a:pt x="106" y="35"/>
                  </a:cubicBezTo>
                  <a:cubicBezTo>
                    <a:pt x="94" y="27"/>
                    <a:pt x="74" y="22"/>
                    <a:pt x="56" y="22"/>
                  </a:cubicBezTo>
                  <a:cubicBezTo>
                    <a:pt x="41" y="22"/>
                    <a:pt x="24" y="27"/>
                    <a:pt x="24" y="41"/>
                  </a:cubicBezTo>
                  <a:cubicBezTo>
                    <a:pt x="24" y="72"/>
                    <a:pt x="116" y="59"/>
                    <a:pt x="116" y="111"/>
                  </a:cubicBezTo>
                  <a:cubicBezTo>
                    <a:pt x="116" y="141"/>
                    <a:pt x="88" y="151"/>
                    <a:pt x="56" y="151"/>
                  </a:cubicBezTo>
                  <a:cubicBezTo>
                    <a:pt x="36" y="151"/>
                    <a:pt x="14" y="146"/>
                    <a:pt x="1" y="137"/>
                  </a:cubicBezTo>
                  <a:cubicBezTo>
                    <a:pt x="1" y="114"/>
                    <a:pt x="1" y="114"/>
                    <a:pt x="1" y="114"/>
                  </a:cubicBezTo>
                  <a:cubicBezTo>
                    <a:pt x="15" y="124"/>
                    <a:pt x="37" y="129"/>
                    <a:pt x="55" y="129"/>
                  </a:cubicBezTo>
                  <a:cubicBezTo>
                    <a:pt x="76" y="129"/>
                    <a:pt x="92" y="126"/>
                    <a:pt x="92" y="111"/>
                  </a:cubicBezTo>
                  <a:cubicBezTo>
                    <a:pt x="92" y="81"/>
                    <a:pt x="0" y="93"/>
                    <a:pt x="0" y="41"/>
                  </a:cubicBezTo>
                  <a:cubicBezTo>
                    <a:pt x="0" y="12"/>
                    <a:pt x="28" y="0"/>
                    <a:pt x="5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Muller Medium"/>
                <a:cs typeface="+mn-cs"/>
              </a:endParaRPr>
            </a:p>
          </p:txBody>
        </p:sp>
        <p:sp>
          <p:nvSpPr>
            <p:cNvPr id="27" name="Freeform 26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2432" y="380"/>
              <a:ext cx="19" cy="24"/>
            </a:xfrm>
            <a:custGeom>
              <a:avLst/>
              <a:gdLst>
                <a:gd name="T0" fmla="*/ 78 w 124"/>
                <a:gd name="T1" fmla="*/ 0 h 151"/>
                <a:gd name="T2" fmla="*/ 122 w 124"/>
                <a:gd name="T3" fmla="*/ 12 h 151"/>
                <a:gd name="T4" fmla="*/ 122 w 124"/>
                <a:gd name="T5" fmla="*/ 35 h 151"/>
                <a:gd name="T6" fmla="*/ 81 w 124"/>
                <a:gd name="T7" fmla="*/ 22 h 151"/>
                <a:gd name="T8" fmla="*/ 24 w 124"/>
                <a:gd name="T9" fmla="*/ 76 h 151"/>
                <a:gd name="T10" fmla="*/ 80 w 124"/>
                <a:gd name="T11" fmla="*/ 129 h 151"/>
                <a:gd name="T12" fmla="*/ 124 w 124"/>
                <a:gd name="T13" fmla="*/ 117 h 151"/>
                <a:gd name="T14" fmla="*/ 124 w 124"/>
                <a:gd name="T15" fmla="*/ 141 h 151"/>
                <a:gd name="T16" fmla="*/ 77 w 124"/>
                <a:gd name="T17" fmla="*/ 151 h 151"/>
                <a:gd name="T18" fmla="*/ 0 w 124"/>
                <a:gd name="T19" fmla="*/ 76 h 151"/>
                <a:gd name="T20" fmla="*/ 78 w 124"/>
                <a:gd name="T21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4" h="151">
                  <a:moveTo>
                    <a:pt x="78" y="0"/>
                  </a:moveTo>
                  <a:cubicBezTo>
                    <a:pt x="94" y="0"/>
                    <a:pt x="110" y="4"/>
                    <a:pt x="122" y="12"/>
                  </a:cubicBezTo>
                  <a:cubicBezTo>
                    <a:pt x="122" y="35"/>
                    <a:pt x="122" y="35"/>
                    <a:pt x="122" y="35"/>
                  </a:cubicBezTo>
                  <a:cubicBezTo>
                    <a:pt x="112" y="27"/>
                    <a:pt x="96" y="22"/>
                    <a:pt x="81" y="22"/>
                  </a:cubicBezTo>
                  <a:cubicBezTo>
                    <a:pt x="53" y="22"/>
                    <a:pt x="24" y="38"/>
                    <a:pt x="24" y="76"/>
                  </a:cubicBezTo>
                  <a:cubicBezTo>
                    <a:pt x="24" y="113"/>
                    <a:pt x="52" y="129"/>
                    <a:pt x="80" y="129"/>
                  </a:cubicBezTo>
                  <a:cubicBezTo>
                    <a:pt x="96" y="129"/>
                    <a:pt x="112" y="125"/>
                    <a:pt x="124" y="117"/>
                  </a:cubicBezTo>
                  <a:cubicBezTo>
                    <a:pt x="124" y="141"/>
                    <a:pt x="124" y="141"/>
                    <a:pt x="124" y="141"/>
                  </a:cubicBezTo>
                  <a:cubicBezTo>
                    <a:pt x="110" y="148"/>
                    <a:pt x="95" y="151"/>
                    <a:pt x="77" y="151"/>
                  </a:cubicBezTo>
                  <a:cubicBezTo>
                    <a:pt x="39" y="151"/>
                    <a:pt x="0" y="128"/>
                    <a:pt x="0" y="76"/>
                  </a:cubicBezTo>
                  <a:cubicBezTo>
                    <a:pt x="0" y="24"/>
                    <a:pt x="40" y="0"/>
                    <a:pt x="7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Muller Medium"/>
                <a:cs typeface="+mn-cs"/>
              </a:endParaRPr>
            </a:p>
          </p:txBody>
        </p:sp>
        <p:sp>
          <p:nvSpPr>
            <p:cNvPr id="28" name="Freeform 27">
              <a:extLst>
                <a:ext uri="{FF2B5EF4-FFF2-40B4-BE49-F238E27FC236}"/>
              </a:extLst>
            </p:cNvPr>
            <p:cNvSpPr>
              <a:spLocks noEditPoints="1"/>
            </p:cNvSpPr>
            <p:nvPr/>
          </p:nvSpPr>
          <p:spPr bwMode="auto">
            <a:xfrm>
              <a:off x="2462" y="371"/>
              <a:ext cx="5" cy="33"/>
            </a:xfrm>
            <a:custGeom>
              <a:avLst/>
              <a:gdLst>
                <a:gd name="T0" fmla="*/ 16 w 32"/>
                <a:gd name="T1" fmla="*/ 31 h 206"/>
                <a:gd name="T2" fmla="*/ 0 w 32"/>
                <a:gd name="T3" fmla="*/ 16 h 206"/>
                <a:gd name="T4" fmla="*/ 16 w 32"/>
                <a:gd name="T5" fmla="*/ 0 h 206"/>
                <a:gd name="T6" fmla="*/ 32 w 32"/>
                <a:gd name="T7" fmla="*/ 16 h 206"/>
                <a:gd name="T8" fmla="*/ 16 w 32"/>
                <a:gd name="T9" fmla="*/ 31 h 206"/>
                <a:gd name="T10" fmla="*/ 4 w 32"/>
                <a:gd name="T11" fmla="*/ 206 h 206"/>
                <a:gd name="T12" fmla="*/ 4 w 32"/>
                <a:gd name="T13" fmla="*/ 62 h 206"/>
                <a:gd name="T14" fmla="*/ 28 w 32"/>
                <a:gd name="T15" fmla="*/ 62 h 206"/>
                <a:gd name="T16" fmla="*/ 28 w 32"/>
                <a:gd name="T17" fmla="*/ 206 h 206"/>
                <a:gd name="T18" fmla="*/ 4 w 32"/>
                <a:gd name="T19" fmla="*/ 206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" h="206">
                  <a:moveTo>
                    <a:pt x="16" y="31"/>
                  </a:moveTo>
                  <a:cubicBezTo>
                    <a:pt x="8" y="31"/>
                    <a:pt x="0" y="26"/>
                    <a:pt x="0" y="16"/>
                  </a:cubicBezTo>
                  <a:cubicBezTo>
                    <a:pt x="0" y="6"/>
                    <a:pt x="8" y="0"/>
                    <a:pt x="16" y="0"/>
                  </a:cubicBezTo>
                  <a:cubicBezTo>
                    <a:pt x="24" y="0"/>
                    <a:pt x="32" y="6"/>
                    <a:pt x="32" y="16"/>
                  </a:cubicBezTo>
                  <a:cubicBezTo>
                    <a:pt x="32" y="26"/>
                    <a:pt x="24" y="31"/>
                    <a:pt x="16" y="31"/>
                  </a:cubicBezTo>
                  <a:close/>
                  <a:moveTo>
                    <a:pt x="4" y="206"/>
                  </a:moveTo>
                  <a:cubicBezTo>
                    <a:pt x="4" y="62"/>
                    <a:pt x="4" y="62"/>
                    <a:pt x="4" y="62"/>
                  </a:cubicBezTo>
                  <a:cubicBezTo>
                    <a:pt x="28" y="62"/>
                    <a:pt x="28" y="62"/>
                    <a:pt x="28" y="62"/>
                  </a:cubicBezTo>
                  <a:cubicBezTo>
                    <a:pt x="28" y="206"/>
                    <a:pt x="28" y="206"/>
                    <a:pt x="28" y="206"/>
                  </a:cubicBezTo>
                  <a:lnTo>
                    <a:pt x="4" y="20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Muller Medium"/>
                <a:cs typeface="+mn-cs"/>
              </a:endParaRPr>
            </a:p>
          </p:txBody>
        </p:sp>
        <p:sp>
          <p:nvSpPr>
            <p:cNvPr id="29" name="Freeform 28">
              <a:extLst>
                <a:ext uri="{FF2B5EF4-FFF2-40B4-BE49-F238E27FC236}"/>
              </a:extLst>
            </p:cNvPr>
            <p:cNvSpPr>
              <a:spLocks noEditPoints="1"/>
            </p:cNvSpPr>
            <p:nvPr/>
          </p:nvSpPr>
          <p:spPr bwMode="auto">
            <a:xfrm>
              <a:off x="2477" y="380"/>
              <a:ext cx="23" cy="24"/>
            </a:xfrm>
            <a:custGeom>
              <a:avLst/>
              <a:gdLst>
                <a:gd name="T0" fmla="*/ 71 w 147"/>
                <a:gd name="T1" fmla="*/ 0 h 151"/>
                <a:gd name="T2" fmla="*/ 138 w 147"/>
                <a:gd name="T3" fmla="*/ 86 h 151"/>
                <a:gd name="T4" fmla="*/ 24 w 147"/>
                <a:gd name="T5" fmla="*/ 86 h 151"/>
                <a:gd name="T6" fmla="*/ 83 w 147"/>
                <a:gd name="T7" fmla="*/ 129 h 151"/>
                <a:gd name="T8" fmla="*/ 130 w 147"/>
                <a:gd name="T9" fmla="*/ 117 h 151"/>
                <a:gd name="T10" fmla="*/ 130 w 147"/>
                <a:gd name="T11" fmla="*/ 141 h 151"/>
                <a:gd name="T12" fmla="*/ 79 w 147"/>
                <a:gd name="T13" fmla="*/ 151 h 151"/>
                <a:gd name="T14" fmla="*/ 0 w 147"/>
                <a:gd name="T15" fmla="*/ 76 h 151"/>
                <a:gd name="T16" fmla="*/ 71 w 147"/>
                <a:gd name="T17" fmla="*/ 0 h 151"/>
                <a:gd name="T18" fmla="*/ 73 w 147"/>
                <a:gd name="T19" fmla="*/ 22 h 151"/>
                <a:gd name="T20" fmla="*/ 24 w 147"/>
                <a:gd name="T21" fmla="*/ 65 h 151"/>
                <a:gd name="T22" fmla="*/ 117 w 147"/>
                <a:gd name="T23" fmla="*/ 65 h 151"/>
                <a:gd name="T24" fmla="*/ 73 w 147"/>
                <a:gd name="T25" fmla="*/ 22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151">
                  <a:moveTo>
                    <a:pt x="71" y="0"/>
                  </a:moveTo>
                  <a:cubicBezTo>
                    <a:pt x="127" y="0"/>
                    <a:pt x="147" y="45"/>
                    <a:pt x="138" y="86"/>
                  </a:cubicBezTo>
                  <a:cubicBezTo>
                    <a:pt x="24" y="86"/>
                    <a:pt x="24" y="86"/>
                    <a:pt x="24" y="86"/>
                  </a:cubicBezTo>
                  <a:cubicBezTo>
                    <a:pt x="27" y="116"/>
                    <a:pt x="54" y="129"/>
                    <a:pt x="83" y="129"/>
                  </a:cubicBezTo>
                  <a:cubicBezTo>
                    <a:pt x="101" y="129"/>
                    <a:pt x="118" y="124"/>
                    <a:pt x="130" y="117"/>
                  </a:cubicBezTo>
                  <a:cubicBezTo>
                    <a:pt x="130" y="141"/>
                    <a:pt x="130" y="141"/>
                    <a:pt x="130" y="141"/>
                  </a:cubicBezTo>
                  <a:cubicBezTo>
                    <a:pt x="117" y="148"/>
                    <a:pt x="98" y="151"/>
                    <a:pt x="79" y="151"/>
                  </a:cubicBezTo>
                  <a:cubicBezTo>
                    <a:pt x="37" y="151"/>
                    <a:pt x="0" y="127"/>
                    <a:pt x="0" y="76"/>
                  </a:cubicBezTo>
                  <a:cubicBezTo>
                    <a:pt x="0" y="25"/>
                    <a:pt x="37" y="0"/>
                    <a:pt x="71" y="0"/>
                  </a:cubicBezTo>
                  <a:close/>
                  <a:moveTo>
                    <a:pt x="73" y="22"/>
                  </a:moveTo>
                  <a:cubicBezTo>
                    <a:pt x="48" y="22"/>
                    <a:pt x="25" y="37"/>
                    <a:pt x="24" y="65"/>
                  </a:cubicBezTo>
                  <a:cubicBezTo>
                    <a:pt x="117" y="65"/>
                    <a:pt x="117" y="65"/>
                    <a:pt x="117" y="65"/>
                  </a:cubicBezTo>
                  <a:cubicBezTo>
                    <a:pt x="119" y="50"/>
                    <a:pt x="109" y="22"/>
                    <a:pt x="73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Muller Medium"/>
                <a:cs typeface="+mn-cs"/>
              </a:endParaRPr>
            </a:p>
          </p:txBody>
        </p:sp>
        <p:sp>
          <p:nvSpPr>
            <p:cNvPr id="30" name="Freeform 29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2510" y="380"/>
              <a:ext cx="21" cy="24"/>
            </a:xfrm>
            <a:custGeom>
              <a:avLst/>
              <a:gdLst>
                <a:gd name="T0" fmla="*/ 73 w 133"/>
                <a:gd name="T1" fmla="*/ 0 h 148"/>
                <a:gd name="T2" fmla="*/ 133 w 133"/>
                <a:gd name="T3" fmla="*/ 59 h 148"/>
                <a:gd name="T4" fmla="*/ 133 w 133"/>
                <a:gd name="T5" fmla="*/ 148 h 148"/>
                <a:gd name="T6" fmla="*/ 109 w 133"/>
                <a:gd name="T7" fmla="*/ 148 h 148"/>
                <a:gd name="T8" fmla="*/ 109 w 133"/>
                <a:gd name="T9" fmla="*/ 62 h 148"/>
                <a:gd name="T10" fmla="*/ 70 w 133"/>
                <a:gd name="T11" fmla="*/ 22 h 148"/>
                <a:gd name="T12" fmla="*/ 24 w 133"/>
                <a:gd name="T13" fmla="*/ 51 h 148"/>
                <a:gd name="T14" fmla="*/ 24 w 133"/>
                <a:gd name="T15" fmla="*/ 148 h 148"/>
                <a:gd name="T16" fmla="*/ 0 w 133"/>
                <a:gd name="T17" fmla="*/ 148 h 148"/>
                <a:gd name="T18" fmla="*/ 0 w 133"/>
                <a:gd name="T19" fmla="*/ 4 h 148"/>
                <a:gd name="T20" fmla="*/ 21 w 133"/>
                <a:gd name="T21" fmla="*/ 4 h 148"/>
                <a:gd name="T22" fmla="*/ 21 w 133"/>
                <a:gd name="T23" fmla="*/ 25 h 148"/>
                <a:gd name="T24" fmla="*/ 73 w 133"/>
                <a:gd name="T25" fmla="*/ 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3" h="148">
                  <a:moveTo>
                    <a:pt x="73" y="0"/>
                  </a:moveTo>
                  <a:cubicBezTo>
                    <a:pt x="108" y="0"/>
                    <a:pt x="133" y="24"/>
                    <a:pt x="133" y="59"/>
                  </a:cubicBezTo>
                  <a:cubicBezTo>
                    <a:pt x="133" y="148"/>
                    <a:pt x="133" y="148"/>
                    <a:pt x="133" y="148"/>
                  </a:cubicBezTo>
                  <a:cubicBezTo>
                    <a:pt x="109" y="148"/>
                    <a:pt x="109" y="148"/>
                    <a:pt x="109" y="148"/>
                  </a:cubicBezTo>
                  <a:cubicBezTo>
                    <a:pt x="109" y="62"/>
                    <a:pt x="109" y="62"/>
                    <a:pt x="109" y="62"/>
                  </a:cubicBezTo>
                  <a:cubicBezTo>
                    <a:pt x="109" y="35"/>
                    <a:pt x="93" y="22"/>
                    <a:pt x="70" y="22"/>
                  </a:cubicBezTo>
                  <a:cubicBezTo>
                    <a:pt x="49" y="22"/>
                    <a:pt x="33" y="37"/>
                    <a:pt x="24" y="51"/>
                  </a:cubicBezTo>
                  <a:cubicBezTo>
                    <a:pt x="24" y="148"/>
                    <a:pt x="24" y="148"/>
                    <a:pt x="24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31" y="12"/>
                    <a:pt x="50" y="0"/>
                    <a:pt x="7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Muller Medium"/>
                <a:cs typeface="+mn-cs"/>
              </a:endParaRPr>
            </a:p>
          </p:txBody>
        </p:sp>
        <p:sp>
          <p:nvSpPr>
            <p:cNvPr id="31" name="Freeform 30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2540" y="373"/>
              <a:ext cx="18" cy="31"/>
            </a:xfrm>
            <a:custGeom>
              <a:avLst/>
              <a:gdLst>
                <a:gd name="T0" fmla="*/ 51 w 113"/>
                <a:gd name="T1" fmla="*/ 0 h 198"/>
                <a:gd name="T2" fmla="*/ 51 w 113"/>
                <a:gd name="T3" fmla="*/ 51 h 198"/>
                <a:gd name="T4" fmla="*/ 108 w 113"/>
                <a:gd name="T5" fmla="*/ 51 h 198"/>
                <a:gd name="T6" fmla="*/ 108 w 113"/>
                <a:gd name="T7" fmla="*/ 73 h 198"/>
                <a:gd name="T8" fmla="*/ 51 w 113"/>
                <a:gd name="T9" fmla="*/ 73 h 198"/>
                <a:gd name="T10" fmla="*/ 51 w 113"/>
                <a:gd name="T11" fmla="*/ 147 h 198"/>
                <a:gd name="T12" fmla="*/ 82 w 113"/>
                <a:gd name="T13" fmla="*/ 176 h 198"/>
                <a:gd name="T14" fmla="*/ 113 w 113"/>
                <a:gd name="T15" fmla="*/ 169 h 198"/>
                <a:gd name="T16" fmla="*/ 113 w 113"/>
                <a:gd name="T17" fmla="*/ 191 h 198"/>
                <a:gd name="T18" fmla="*/ 75 w 113"/>
                <a:gd name="T19" fmla="*/ 198 h 198"/>
                <a:gd name="T20" fmla="*/ 27 w 113"/>
                <a:gd name="T21" fmla="*/ 151 h 198"/>
                <a:gd name="T22" fmla="*/ 27 w 113"/>
                <a:gd name="T23" fmla="*/ 73 h 198"/>
                <a:gd name="T24" fmla="*/ 0 w 113"/>
                <a:gd name="T25" fmla="*/ 73 h 198"/>
                <a:gd name="T26" fmla="*/ 0 w 113"/>
                <a:gd name="T27" fmla="*/ 51 h 198"/>
                <a:gd name="T28" fmla="*/ 27 w 113"/>
                <a:gd name="T29" fmla="*/ 51 h 198"/>
                <a:gd name="T30" fmla="*/ 27 w 113"/>
                <a:gd name="T31" fmla="*/ 6 h 198"/>
                <a:gd name="T32" fmla="*/ 51 w 113"/>
                <a:gd name="T33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3" h="198">
                  <a:moveTo>
                    <a:pt x="51" y="0"/>
                  </a:moveTo>
                  <a:cubicBezTo>
                    <a:pt x="51" y="51"/>
                    <a:pt x="51" y="51"/>
                    <a:pt x="51" y="51"/>
                  </a:cubicBezTo>
                  <a:cubicBezTo>
                    <a:pt x="108" y="51"/>
                    <a:pt x="108" y="51"/>
                    <a:pt x="108" y="51"/>
                  </a:cubicBezTo>
                  <a:cubicBezTo>
                    <a:pt x="108" y="73"/>
                    <a:pt x="108" y="73"/>
                    <a:pt x="108" y="73"/>
                  </a:cubicBezTo>
                  <a:cubicBezTo>
                    <a:pt x="51" y="73"/>
                    <a:pt x="51" y="73"/>
                    <a:pt x="51" y="73"/>
                  </a:cubicBezTo>
                  <a:cubicBezTo>
                    <a:pt x="51" y="147"/>
                    <a:pt x="51" y="147"/>
                    <a:pt x="51" y="147"/>
                  </a:cubicBezTo>
                  <a:cubicBezTo>
                    <a:pt x="51" y="169"/>
                    <a:pt x="61" y="176"/>
                    <a:pt x="82" y="176"/>
                  </a:cubicBezTo>
                  <a:cubicBezTo>
                    <a:pt x="93" y="176"/>
                    <a:pt x="104" y="173"/>
                    <a:pt x="113" y="169"/>
                  </a:cubicBezTo>
                  <a:cubicBezTo>
                    <a:pt x="113" y="191"/>
                    <a:pt x="113" y="191"/>
                    <a:pt x="113" y="191"/>
                  </a:cubicBezTo>
                  <a:cubicBezTo>
                    <a:pt x="103" y="195"/>
                    <a:pt x="89" y="198"/>
                    <a:pt x="75" y="198"/>
                  </a:cubicBezTo>
                  <a:cubicBezTo>
                    <a:pt x="47" y="198"/>
                    <a:pt x="27" y="183"/>
                    <a:pt x="27" y="151"/>
                  </a:cubicBezTo>
                  <a:cubicBezTo>
                    <a:pt x="27" y="73"/>
                    <a:pt x="27" y="73"/>
                    <a:pt x="27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27" y="51"/>
                    <a:pt x="27" y="51"/>
                    <a:pt x="27" y="51"/>
                  </a:cubicBezTo>
                  <a:cubicBezTo>
                    <a:pt x="27" y="6"/>
                    <a:pt x="27" y="6"/>
                    <a:pt x="27" y="6"/>
                  </a:cubicBezTo>
                  <a:lnTo>
                    <a:pt x="5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Muller Medium"/>
                <a:cs typeface="+mn-cs"/>
              </a:endParaRPr>
            </a:p>
          </p:txBody>
        </p:sp>
        <p:sp>
          <p:nvSpPr>
            <p:cNvPr id="32" name="Freeform 31">
              <a:extLst>
                <a:ext uri="{FF2B5EF4-FFF2-40B4-BE49-F238E27FC236}"/>
              </a:extLst>
            </p:cNvPr>
            <p:cNvSpPr>
              <a:spLocks noEditPoints="1"/>
            </p:cNvSpPr>
            <p:nvPr/>
          </p:nvSpPr>
          <p:spPr bwMode="auto">
            <a:xfrm>
              <a:off x="2567" y="371"/>
              <a:ext cx="5" cy="33"/>
            </a:xfrm>
            <a:custGeom>
              <a:avLst/>
              <a:gdLst>
                <a:gd name="T0" fmla="*/ 16 w 31"/>
                <a:gd name="T1" fmla="*/ 31 h 206"/>
                <a:gd name="T2" fmla="*/ 0 w 31"/>
                <a:gd name="T3" fmla="*/ 16 h 206"/>
                <a:gd name="T4" fmla="*/ 16 w 31"/>
                <a:gd name="T5" fmla="*/ 0 h 206"/>
                <a:gd name="T6" fmla="*/ 31 w 31"/>
                <a:gd name="T7" fmla="*/ 16 h 206"/>
                <a:gd name="T8" fmla="*/ 16 w 31"/>
                <a:gd name="T9" fmla="*/ 31 h 206"/>
                <a:gd name="T10" fmla="*/ 4 w 31"/>
                <a:gd name="T11" fmla="*/ 206 h 206"/>
                <a:gd name="T12" fmla="*/ 4 w 31"/>
                <a:gd name="T13" fmla="*/ 62 h 206"/>
                <a:gd name="T14" fmla="*/ 28 w 31"/>
                <a:gd name="T15" fmla="*/ 62 h 206"/>
                <a:gd name="T16" fmla="*/ 28 w 31"/>
                <a:gd name="T17" fmla="*/ 206 h 206"/>
                <a:gd name="T18" fmla="*/ 4 w 31"/>
                <a:gd name="T19" fmla="*/ 206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" h="206">
                  <a:moveTo>
                    <a:pt x="16" y="31"/>
                  </a:moveTo>
                  <a:cubicBezTo>
                    <a:pt x="7" y="31"/>
                    <a:pt x="0" y="26"/>
                    <a:pt x="0" y="16"/>
                  </a:cubicBezTo>
                  <a:cubicBezTo>
                    <a:pt x="0" y="6"/>
                    <a:pt x="7" y="0"/>
                    <a:pt x="16" y="0"/>
                  </a:cubicBezTo>
                  <a:cubicBezTo>
                    <a:pt x="24" y="0"/>
                    <a:pt x="31" y="6"/>
                    <a:pt x="31" y="16"/>
                  </a:cubicBezTo>
                  <a:cubicBezTo>
                    <a:pt x="31" y="26"/>
                    <a:pt x="24" y="31"/>
                    <a:pt x="16" y="31"/>
                  </a:cubicBezTo>
                  <a:close/>
                  <a:moveTo>
                    <a:pt x="4" y="206"/>
                  </a:moveTo>
                  <a:cubicBezTo>
                    <a:pt x="4" y="62"/>
                    <a:pt x="4" y="62"/>
                    <a:pt x="4" y="62"/>
                  </a:cubicBezTo>
                  <a:cubicBezTo>
                    <a:pt x="28" y="62"/>
                    <a:pt x="28" y="62"/>
                    <a:pt x="28" y="62"/>
                  </a:cubicBezTo>
                  <a:cubicBezTo>
                    <a:pt x="28" y="206"/>
                    <a:pt x="28" y="206"/>
                    <a:pt x="28" y="206"/>
                  </a:cubicBezTo>
                  <a:lnTo>
                    <a:pt x="4" y="20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Muller Medium"/>
                <a:cs typeface="+mn-cs"/>
              </a:endParaRPr>
            </a:p>
          </p:txBody>
        </p:sp>
        <p:sp>
          <p:nvSpPr>
            <p:cNvPr id="33" name="Freeform 32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2582" y="380"/>
              <a:ext cx="19" cy="24"/>
            </a:xfrm>
            <a:custGeom>
              <a:avLst/>
              <a:gdLst>
                <a:gd name="T0" fmla="*/ 55 w 116"/>
                <a:gd name="T1" fmla="*/ 0 h 151"/>
                <a:gd name="T2" fmla="*/ 106 w 116"/>
                <a:gd name="T3" fmla="*/ 12 h 151"/>
                <a:gd name="T4" fmla="*/ 106 w 116"/>
                <a:gd name="T5" fmla="*/ 35 h 151"/>
                <a:gd name="T6" fmla="*/ 56 w 116"/>
                <a:gd name="T7" fmla="*/ 22 h 151"/>
                <a:gd name="T8" fmla="*/ 24 w 116"/>
                <a:gd name="T9" fmla="*/ 41 h 151"/>
                <a:gd name="T10" fmla="*/ 116 w 116"/>
                <a:gd name="T11" fmla="*/ 111 h 151"/>
                <a:gd name="T12" fmla="*/ 56 w 116"/>
                <a:gd name="T13" fmla="*/ 151 h 151"/>
                <a:gd name="T14" fmla="*/ 0 w 116"/>
                <a:gd name="T15" fmla="*/ 137 h 151"/>
                <a:gd name="T16" fmla="*/ 0 w 116"/>
                <a:gd name="T17" fmla="*/ 114 h 151"/>
                <a:gd name="T18" fmla="*/ 55 w 116"/>
                <a:gd name="T19" fmla="*/ 129 h 151"/>
                <a:gd name="T20" fmla="*/ 92 w 116"/>
                <a:gd name="T21" fmla="*/ 111 h 151"/>
                <a:gd name="T22" fmla="*/ 0 w 116"/>
                <a:gd name="T23" fmla="*/ 41 h 151"/>
                <a:gd name="T24" fmla="*/ 55 w 116"/>
                <a:gd name="T25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6" h="151">
                  <a:moveTo>
                    <a:pt x="55" y="0"/>
                  </a:moveTo>
                  <a:cubicBezTo>
                    <a:pt x="74" y="0"/>
                    <a:pt x="92" y="5"/>
                    <a:pt x="106" y="12"/>
                  </a:cubicBezTo>
                  <a:cubicBezTo>
                    <a:pt x="106" y="35"/>
                    <a:pt x="106" y="35"/>
                    <a:pt x="106" y="35"/>
                  </a:cubicBezTo>
                  <a:cubicBezTo>
                    <a:pt x="94" y="27"/>
                    <a:pt x="74" y="22"/>
                    <a:pt x="56" y="22"/>
                  </a:cubicBezTo>
                  <a:cubicBezTo>
                    <a:pt x="41" y="22"/>
                    <a:pt x="24" y="27"/>
                    <a:pt x="24" y="41"/>
                  </a:cubicBezTo>
                  <a:cubicBezTo>
                    <a:pt x="24" y="72"/>
                    <a:pt x="116" y="59"/>
                    <a:pt x="116" y="111"/>
                  </a:cubicBezTo>
                  <a:cubicBezTo>
                    <a:pt x="116" y="141"/>
                    <a:pt x="87" y="151"/>
                    <a:pt x="56" y="151"/>
                  </a:cubicBezTo>
                  <a:cubicBezTo>
                    <a:pt x="36" y="151"/>
                    <a:pt x="14" y="146"/>
                    <a:pt x="0" y="137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15" y="124"/>
                    <a:pt x="37" y="129"/>
                    <a:pt x="55" y="129"/>
                  </a:cubicBezTo>
                  <a:cubicBezTo>
                    <a:pt x="75" y="129"/>
                    <a:pt x="92" y="126"/>
                    <a:pt x="92" y="111"/>
                  </a:cubicBezTo>
                  <a:cubicBezTo>
                    <a:pt x="92" y="81"/>
                    <a:pt x="0" y="93"/>
                    <a:pt x="0" y="41"/>
                  </a:cubicBezTo>
                  <a:cubicBezTo>
                    <a:pt x="0" y="12"/>
                    <a:pt x="28" y="0"/>
                    <a:pt x="5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Muller Medium"/>
                <a:cs typeface="+mn-cs"/>
              </a:endParaRPr>
            </a:p>
          </p:txBody>
        </p:sp>
        <p:sp>
          <p:nvSpPr>
            <p:cNvPr id="34" name="Freeform 33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2608" y="373"/>
              <a:ext cx="18" cy="31"/>
            </a:xfrm>
            <a:custGeom>
              <a:avLst/>
              <a:gdLst>
                <a:gd name="T0" fmla="*/ 51 w 114"/>
                <a:gd name="T1" fmla="*/ 0 h 198"/>
                <a:gd name="T2" fmla="*/ 51 w 114"/>
                <a:gd name="T3" fmla="*/ 51 h 198"/>
                <a:gd name="T4" fmla="*/ 109 w 114"/>
                <a:gd name="T5" fmla="*/ 51 h 198"/>
                <a:gd name="T6" fmla="*/ 109 w 114"/>
                <a:gd name="T7" fmla="*/ 73 h 198"/>
                <a:gd name="T8" fmla="*/ 51 w 114"/>
                <a:gd name="T9" fmla="*/ 73 h 198"/>
                <a:gd name="T10" fmla="*/ 51 w 114"/>
                <a:gd name="T11" fmla="*/ 147 h 198"/>
                <a:gd name="T12" fmla="*/ 82 w 114"/>
                <a:gd name="T13" fmla="*/ 176 h 198"/>
                <a:gd name="T14" fmla="*/ 114 w 114"/>
                <a:gd name="T15" fmla="*/ 169 h 198"/>
                <a:gd name="T16" fmla="*/ 114 w 114"/>
                <a:gd name="T17" fmla="*/ 191 h 198"/>
                <a:gd name="T18" fmla="*/ 75 w 114"/>
                <a:gd name="T19" fmla="*/ 198 h 198"/>
                <a:gd name="T20" fmla="*/ 27 w 114"/>
                <a:gd name="T21" fmla="*/ 151 h 198"/>
                <a:gd name="T22" fmla="*/ 27 w 114"/>
                <a:gd name="T23" fmla="*/ 73 h 198"/>
                <a:gd name="T24" fmla="*/ 0 w 114"/>
                <a:gd name="T25" fmla="*/ 73 h 198"/>
                <a:gd name="T26" fmla="*/ 0 w 114"/>
                <a:gd name="T27" fmla="*/ 51 h 198"/>
                <a:gd name="T28" fmla="*/ 27 w 114"/>
                <a:gd name="T29" fmla="*/ 51 h 198"/>
                <a:gd name="T30" fmla="*/ 27 w 114"/>
                <a:gd name="T31" fmla="*/ 6 h 198"/>
                <a:gd name="T32" fmla="*/ 51 w 114"/>
                <a:gd name="T33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4" h="198">
                  <a:moveTo>
                    <a:pt x="51" y="0"/>
                  </a:moveTo>
                  <a:cubicBezTo>
                    <a:pt x="51" y="51"/>
                    <a:pt x="51" y="51"/>
                    <a:pt x="51" y="51"/>
                  </a:cubicBezTo>
                  <a:cubicBezTo>
                    <a:pt x="109" y="51"/>
                    <a:pt x="109" y="51"/>
                    <a:pt x="109" y="51"/>
                  </a:cubicBezTo>
                  <a:cubicBezTo>
                    <a:pt x="109" y="73"/>
                    <a:pt x="109" y="73"/>
                    <a:pt x="109" y="73"/>
                  </a:cubicBezTo>
                  <a:cubicBezTo>
                    <a:pt x="51" y="73"/>
                    <a:pt x="51" y="73"/>
                    <a:pt x="51" y="73"/>
                  </a:cubicBezTo>
                  <a:cubicBezTo>
                    <a:pt x="51" y="147"/>
                    <a:pt x="51" y="147"/>
                    <a:pt x="51" y="147"/>
                  </a:cubicBezTo>
                  <a:cubicBezTo>
                    <a:pt x="51" y="169"/>
                    <a:pt x="61" y="176"/>
                    <a:pt x="82" y="176"/>
                  </a:cubicBezTo>
                  <a:cubicBezTo>
                    <a:pt x="93" y="176"/>
                    <a:pt x="104" y="173"/>
                    <a:pt x="114" y="169"/>
                  </a:cubicBezTo>
                  <a:cubicBezTo>
                    <a:pt x="114" y="191"/>
                    <a:pt x="114" y="191"/>
                    <a:pt x="114" y="191"/>
                  </a:cubicBezTo>
                  <a:cubicBezTo>
                    <a:pt x="103" y="195"/>
                    <a:pt x="89" y="198"/>
                    <a:pt x="75" y="198"/>
                  </a:cubicBezTo>
                  <a:cubicBezTo>
                    <a:pt x="47" y="198"/>
                    <a:pt x="27" y="183"/>
                    <a:pt x="27" y="151"/>
                  </a:cubicBezTo>
                  <a:cubicBezTo>
                    <a:pt x="27" y="73"/>
                    <a:pt x="27" y="73"/>
                    <a:pt x="27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27" y="51"/>
                    <a:pt x="27" y="51"/>
                    <a:pt x="27" y="51"/>
                  </a:cubicBezTo>
                  <a:cubicBezTo>
                    <a:pt x="27" y="6"/>
                    <a:pt x="27" y="6"/>
                    <a:pt x="27" y="6"/>
                  </a:cubicBezTo>
                  <a:lnTo>
                    <a:pt x="5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Muller Medium"/>
                <a:cs typeface="+mn-cs"/>
              </a:endParaRPr>
            </a:p>
          </p:txBody>
        </p:sp>
        <p:sp>
          <p:nvSpPr>
            <p:cNvPr id="35" name="Freeform 34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2634" y="380"/>
              <a:ext cx="19" cy="24"/>
            </a:xfrm>
            <a:custGeom>
              <a:avLst/>
              <a:gdLst>
                <a:gd name="T0" fmla="*/ 55 w 116"/>
                <a:gd name="T1" fmla="*/ 0 h 151"/>
                <a:gd name="T2" fmla="*/ 106 w 116"/>
                <a:gd name="T3" fmla="*/ 12 h 151"/>
                <a:gd name="T4" fmla="*/ 106 w 116"/>
                <a:gd name="T5" fmla="*/ 35 h 151"/>
                <a:gd name="T6" fmla="*/ 56 w 116"/>
                <a:gd name="T7" fmla="*/ 22 h 151"/>
                <a:gd name="T8" fmla="*/ 24 w 116"/>
                <a:gd name="T9" fmla="*/ 41 h 151"/>
                <a:gd name="T10" fmla="*/ 116 w 116"/>
                <a:gd name="T11" fmla="*/ 111 h 151"/>
                <a:gd name="T12" fmla="*/ 56 w 116"/>
                <a:gd name="T13" fmla="*/ 151 h 151"/>
                <a:gd name="T14" fmla="*/ 0 w 116"/>
                <a:gd name="T15" fmla="*/ 137 h 151"/>
                <a:gd name="T16" fmla="*/ 0 w 116"/>
                <a:gd name="T17" fmla="*/ 114 h 151"/>
                <a:gd name="T18" fmla="*/ 55 w 116"/>
                <a:gd name="T19" fmla="*/ 129 h 151"/>
                <a:gd name="T20" fmla="*/ 92 w 116"/>
                <a:gd name="T21" fmla="*/ 111 h 151"/>
                <a:gd name="T22" fmla="*/ 0 w 116"/>
                <a:gd name="T23" fmla="*/ 41 h 151"/>
                <a:gd name="T24" fmla="*/ 55 w 116"/>
                <a:gd name="T25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6" h="151">
                  <a:moveTo>
                    <a:pt x="55" y="0"/>
                  </a:moveTo>
                  <a:cubicBezTo>
                    <a:pt x="74" y="0"/>
                    <a:pt x="92" y="5"/>
                    <a:pt x="106" y="12"/>
                  </a:cubicBezTo>
                  <a:cubicBezTo>
                    <a:pt x="106" y="35"/>
                    <a:pt x="106" y="35"/>
                    <a:pt x="106" y="35"/>
                  </a:cubicBezTo>
                  <a:cubicBezTo>
                    <a:pt x="94" y="27"/>
                    <a:pt x="74" y="22"/>
                    <a:pt x="56" y="22"/>
                  </a:cubicBezTo>
                  <a:cubicBezTo>
                    <a:pt x="41" y="22"/>
                    <a:pt x="24" y="27"/>
                    <a:pt x="24" y="41"/>
                  </a:cubicBezTo>
                  <a:cubicBezTo>
                    <a:pt x="24" y="72"/>
                    <a:pt x="116" y="59"/>
                    <a:pt x="116" y="111"/>
                  </a:cubicBezTo>
                  <a:cubicBezTo>
                    <a:pt x="116" y="141"/>
                    <a:pt x="87" y="151"/>
                    <a:pt x="56" y="151"/>
                  </a:cubicBezTo>
                  <a:cubicBezTo>
                    <a:pt x="36" y="151"/>
                    <a:pt x="14" y="146"/>
                    <a:pt x="0" y="137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15" y="124"/>
                    <a:pt x="37" y="129"/>
                    <a:pt x="55" y="129"/>
                  </a:cubicBezTo>
                  <a:cubicBezTo>
                    <a:pt x="75" y="129"/>
                    <a:pt x="92" y="126"/>
                    <a:pt x="92" y="111"/>
                  </a:cubicBezTo>
                  <a:cubicBezTo>
                    <a:pt x="92" y="81"/>
                    <a:pt x="0" y="93"/>
                    <a:pt x="0" y="41"/>
                  </a:cubicBezTo>
                  <a:cubicBezTo>
                    <a:pt x="0" y="12"/>
                    <a:pt x="28" y="0"/>
                    <a:pt x="5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Muller Medium"/>
                <a:cs typeface="+mn-cs"/>
              </a:endParaRPr>
            </a:p>
          </p:txBody>
        </p:sp>
        <p:sp>
          <p:nvSpPr>
            <p:cNvPr id="36" name="Freeform 35">
              <a:extLst>
                <a:ext uri="{FF2B5EF4-FFF2-40B4-BE49-F238E27FC236}"/>
              </a:extLst>
            </p:cNvPr>
            <p:cNvSpPr>
              <a:spLocks noEditPoints="1"/>
            </p:cNvSpPr>
            <p:nvPr/>
          </p:nvSpPr>
          <p:spPr bwMode="auto">
            <a:xfrm>
              <a:off x="2679" y="370"/>
              <a:ext cx="31" cy="34"/>
            </a:xfrm>
            <a:custGeom>
              <a:avLst/>
              <a:gdLst>
                <a:gd name="T0" fmla="*/ 196 w 196"/>
                <a:gd name="T1" fmla="*/ 214 h 217"/>
                <a:gd name="T2" fmla="*/ 166 w 196"/>
                <a:gd name="T3" fmla="*/ 214 h 217"/>
                <a:gd name="T4" fmla="*/ 143 w 196"/>
                <a:gd name="T5" fmla="*/ 193 h 217"/>
                <a:gd name="T6" fmla="*/ 71 w 196"/>
                <a:gd name="T7" fmla="*/ 217 h 217"/>
                <a:gd name="T8" fmla="*/ 0 w 196"/>
                <a:gd name="T9" fmla="*/ 163 h 217"/>
                <a:gd name="T10" fmla="*/ 45 w 196"/>
                <a:gd name="T11" fmla="*/ 104 h 217"/>
                <a:gd name="T12" fmla="*/ 44 w 196"/>
                <a:gd name="T13" fmla="*/ 104 h 217"/>
                <a:gd name="T14" fmla="*/ 19 w 196"/>
                <a:gd name="T15" fmla="*/ 54 h 217"/>
                <a:gd name="T16" fmla="*/ 84 w 196"/>
                <a:gd name="T17" fmla="*/ 0 h 217"/>
                <a:gd name="T18" fmla="*/ 141 w 196"/>
                <a:gd name="T19" fmla="*/ 46 h 217"/>
                <a:gd name="T20" fmla="*/ 83 w 196"/>
                <a:gd name="T21" fmla="*/ 109 h 217"/>
                <a:gd name="T22" fmla="*/ 139 w 196"/>
                <a:gd name="T23" fmla="*/ 161 h 217"/>
                <a:gd name="T24" fmla="*/ 153 w 196"/>
                <a:gd name="T25" fmla="*/ 116 h 217"/>
                <a:gd name="T26" fmla="*/ 178 w 196"/>
                <a:gd name="T27" fmla="*/ 116 h 217"/>
                <a:gd name="T28" fmla="*/ 157 w 196"/>
                <a:gd name="T29" fmla="*/ 178 h 217"/>
                <a:gd name="T30" fmla="*/ 196 w 196"/>
                <a:gd name="T31" fmla="*/ 214 h 217"/>
                <a:gd name="T32" fmla="*/ 73 w 196"/>
                <a:gd name="T33" fmla="*/ 194 h 217"/>
                <a:gd name="T34" fmla="*/ 125 w 196"/>
                <a:gd name="T35" fmla="*/ 177 h 217"/>
                <a:gd name="T36" fmla="*/ 62 w 196"/>
                <a:gd name="T37" fmla="*/ 120 h 217"/>
                <a:gd name="T38" fmla="*/ 26 w 196"/>
                <a:gd name="T39" fmla="*/ 162 h 217"/>
                <a:gd name="T40" fmla="*/ 73 w 196"/>
                <a:gd name="T41" fmla="*/ 194 h 217"/>
                <a:gd name="T42" fmla="*/ 44 w 196"/>
                <a:gd name="T43" fmla="*/ 54 h 217"/>
                <a:gd name="T44" fmla="*/ 66 w 196"/>
                <a:gd name="T45" fmla="*/ 93 h 217"/>
                <a:gd name="T46" fmla="*/ 116 w 196"/>
                <a:gd name="T47" fmla="*/ 48 h 217"/>
                <a:gd name="T48" fmla="*/ 84 w 196"/>
                <a:gd name="T49" fmla="*/ 23 h 217"/>
                <a:gd name="T50" fmla="*/ 44 w 196"/>
                <a:gd name="T51" fmla="*/ 54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96" h="217">
                  <a:moveTo>
                    <a:pt x="196" y="214"/>
                  </a:moveTo>
                  <a:cubicBezTo>
                    <a:pt x="166" y="214"/>
                    <a:pt x="166" y="214"/>
                    <a:pt x="166" y="214"/>
                  </a:cubicBezTo>
                  <a:cubicBezTo>
                    <a:pt x="143" y="193"/>
                    <a:pt x="143" y="193"/>
                    <a:pt x="143" y="193"/>
                  </a:cubicBezTo>
                  <a:cubicBezTo>
                    <a:pt x="125" y="208"/>
                    <a:pt x="101" y="217"/>
                    <a:pt x="71" y="217"/>
                  </a:cubicBezTo>
                  <a:cubicBezTo>
                    <a:pt x="26" y="217"/>
                    <a:pt x="0" y="194"/>
                    <a:pt x="0" y="163"/>
                  </a:cubicBezTo>
                  <a:cubicBezTo>
                    <a:pt x="0" y="134"/>
                    <a:pt x="26" y="115"/>
                    <a:pt x="45" y="104"/>
                  </a:cubicBezTo>
                  <a:cubicBezTo>
                    <a:pt x="44" y="104"/>
                    <a:pt x="44" y="104"/>
                    <a:pt x="44" y="104"/>
                  </a:cubicBezTo>
                  <a:cubicBezTo>
                    <a:pt x="30" y="90"/>
                    <a:pt x="19" y="73"/>
                    <a:pt x="19" y="54"/>
                  </a:cubicBezTo>
                  <a:cubicBezTo>
                    <a:pt x="19" y="24"/>
                    <a:pt x="47" y="0"/>
                    <a:pt x="84" y="0"/>
                  </a:cubicBezTo>
                  <a:cubicBezTo>
                    <a:pt x="118" y="0"/>
                    <a:pt x="141" y="19"/>
                    <a:pt x="141" y="46"/>
                  </a:cubicBezTo>
                  <a:cubicBezTo>
                    <a:pt x="141" y="78"/>
                    <a:pt x="106" y="97"/>
                    <a:pt x="83" y="109"/>
                  </a:cubicBezTo>
                  <a:cubicBezTo>
                    <a:pt x="139" y="161"/>
                    <a:pt x="139" y="161"/>
                    <a:pt x="139" y="161"/>
                  </a:cubicBezTo>
                  <a:cubicBezTo>
                    <a:pt x="148" y="149"/>
                    <a:pt x="153" y="133"/>
                    <a:pt x="153" y="116"/>
                  </a:cubicBezTo>
                  <a:cubicBezTo>
                    <a:pt x="178" y="116"/>
                    <a:pt x="178" y="116"/>
                    <a:pt x="178" y="116"/>
                  </a:cubicBezTo>
                  <a:cubicBezTo>
                    <a:pt x="178" y="138"/>
                    <a:pt x="171" y="160"/>
                    <a:pt x="157" y="178"/>
                  </a:cubicBezTo>
                  <a:lnTo>
                    <a:pt x="196" y="214"/>
                  </a:lnTo>
                  <a:close/>
                  <a:moveTo>
                    <a:pt x="73" y="194"/>
                  </a:moveTo>
                  <a:cubicBezTo>
                    <a:pt x="94" y="194"/>
                    <a:pt x="112" y="188"/>
                    <a:pt x="125" y="177"/>
                  </a:cubicBezTo>
                  <a:cubicBezTo>
                    <a:pt x="62" y="120"/>
                    <a:pt x="62" y="120"/>
                    <a:pt x="62" y="120"/>
                  </a:cubicBezTo>
                  <a:cubicBezTo>
                    <a:pt x="46" y="128"/>
                    <a:pt x="26" y="142"/>
                    <a:pt x="26" y="162"/>
                  </a:cubicBezTo>
                  <a:cubicBezTo>
                    <a:pt x="26" y="182"/>
                    <a:pt x="42" y="194"/>
                    <a:pt x="73" y="194"/>
                  </a:cubicBezTo>
                  <a:close/>
                  <a:moveTo>
                    <a:pt x="44" y="54"/>
                  </a:moveTo>
                  <a:cubicBezTo>
                    <a:pt x="44" y="69"/>
                    <a:pt x="55" y="82"/>
                    <a:pt x="66" y="93"/>
                  </a:cubicBezTo>
                  <a:cubicBezTo>
                    <a:pt x="85" y="84"/>
                    <a:pt x="116" y="69"/>
                    <a:pt x="116" y="48"/>
                  </a:cubicBezTo>
                  <a:cubicBezTo>
                    <a:pt x="116" y="33"/>
                    <a:pt x="104" y="23"/>
                    <a:pt x="84" y="23"/>
                  </a:cubicBezTo>
                  <a:cubicBezTo>
                    <a:pt x="60" y="23"/>
                    <a:pt x="44" y="37"/>
                    <a:pt x="44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Muller Medium"/>
                <a:cs typeface="+mn-cs"/>
              </a:endParaRPr>
            </a:p>
          </p:txBody>
        </p:sp>
        <p:sp>
          <p:nvSpPr>
            <p:cNvPr id="37" name="Freeform 36">
              <a:extLst>
                <a:ext uri="{FF2B5EF4-FFF2-40B4-BE49-F238E27FC236}"/>
              </a:extLst>
            </p:cNvPr>
            <p:cNvSpPr>
              <a:spLocks noEditPoints="1"/>
            </p:cNvSpPr>
            <p:nvPr/>
          </p:nvSpPr>
          <p:spPr bwMode="auto">
            <a:xfrm>
              <a:off x="2735" y="370"/>
              <a:ext cx="25" cy="34"/>
            </a:xfrm>
            <a:custGeom>
              <a:avLst/>
              <a:gdLst>
                <a:gd name="T0" fmla="*/ 24 w 152"/>
                <a:gd name="T1" fmla="*/ 0 h 213"/>
                <a:gd name="T2" fmla="*/ 24 w 152"/>
                <a:gd name="T3" fmla="*/ 87 h 213"/>
                <a:gd name="T4" fmla="*/ 80 w 152"/>
                <a:gd name="T5" fmla="*/ 62 h 213"/>
                <a:gd name="T6" fmla="*/ 152 w 152"/>
                <a:gd name="T7" fmla="*/ 138 h 213"/>
                <a:gd name="T8" fmla="*/ 80 w 152"/>
                <a:gd name="T9" fmla="*/ 213 h 213"/>
                <a:gd name="T10" fmla="*/ 22 w 152"/>
                <a:gd name="T11" fmla="*/ 186 h 213"/>
                <a:gd name="T12" fmla="*/ 22 w 152"/>
                <a:gd name="T13" fmla="*/ 210 h 213"/>
                <a:gd name="T14" fmla="*/ 0 w 152"/>
                <a:gd name="T15" fmla="*/ 210 h 213"/>
                <a:gd name="T16" fmla="*/ 0 w 152"/>
                <a:gd name="T17" fmla="*/ 0 h 213"/>
                <a:gd name="T18" fmla="*/ 24 w 152"/>
                <a:gd name="T19" fmla="*/ 0 h 213"/>
                <a:gd name="T20" fmla="*/ 77 w 152"/>
                <a:gd name="T21" fmla="*/ 84 h 213"/>
                <a:gd name="T22" fmla="*/ 24 w 152"/>
                <a:gd name="T23" fmla="*/ 120 h 213"/>
                <a:gd name="T24" fmla="*/ 24 w 152"/>
                <a:gd name="T25" fmla="*/ 156 h 213"/>
                <a:gd name="T26" fmla="*/ 77 w 152"/>
                <a:gd name="T27" fmla="*/ 191 h 213"/>
                <a:gd name="T28" fmla="*/ 128 w 152"/>
                <a:gd name="T29" fmla="*/ 138 h 213"/>
                <a:gd name="T30" fmla="*/ 77 w 152"/>
                <a:gd name="T31" fmla="*/ 84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2" h="213">
                  <a:moveTo>
                    <a:pt x="24" y="0"/>
                  </a:moveTo>
                  <a:cubicBezTo>
                    <a:pt x="24" y="87"/>
                    <a:pt x="24" y="87"/>
                    <a:pt x="24" y="87"/>
                  </a:cubicBezTo>
                  <a:cubicBezTo>
                    <a:pt x="35" y="75"/>
                    <a:pt x="52" y="62"/>
                    <a:pt x="80" y="62"/>
                  </a:cubicBezTo>
                  <a:cubicBezTo>
                    <a:pt x="121" y="62"/>
                    <a:pt x="152" y="94"/>
                    <a:pt x="152" y="138"/>
                  </a:cubicBezTo>
                  <a:cubicBezTo>
                    <a:pt x="152" y="181"/>
                    <a:pt x="121" y="213"/>
                    <a:pt x="80" y="213"/>
                  </a:cubicBezTo>
                  <a:cubicBezTo>
                    <a:pt x="52" y="213"/>
                    <a:pt x="35" y="200"/>
                    <a:pt x="22" y="186"/>
                  </a:cubicBezTo>
                  <a:cubicBezTo>
                    <a:pt x="22" y="210"/>
                    <a:pt x="22" y="210"/>
                    <a:pt x="22" y="210"/>
                  </a:cubicBezTo>
                  <a:cubicBezTo>
                    <a:pt x="0" y="210"/>
                    <a:pt x="0" y="210"/>
                    <a:pt x="0" y="21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4" y="0"/>
                  </a:lnTo>
                  <a:close/>
                  <a:moveTo>
                    <a:pt x="77" y="84"/>
                  </a:moveTo>
                  <a:cubicBezTo>
                    <a:pt x="51" y="84"/>
                    <a:pt x="32" y="101"/>
                    <a:pt x="24" y="120"/>
                  </a:cubicBezTo>
                  <a:cubicBezTo>
                    <a:pt x="24" y="156"/>
                    <a:pt x="24" y="156"/>
                    <a:pt x="24" y="156"/>
                  </a:cubicBezTo>
                  <a:cubicBezTo>
                    <a:pt x="32" y="174"/>
                    <a:pt x="51" y="191"/>
                    <a:pt x="77" y="191"/>
                  </a:cubicBezTo>
                  <a:cubicBezTo>
                    <a:pt x="105" y="191"/>
                    <a:pt x="128" y="171"/>
                    <a:pt x="128" y="138"/>
                  </a:cubicBezTo>
                  <a:cubicBezTo>
                    <a:pt x="128" y="105"/>
                    <a:pt x="105" y="84"/>
                    <a:pt x="77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Muller Medium"/>
                <a:cs typeface="+mn-cs"/>
              </a:endParaRPr>
            </a:p>
          </p:txBody>
        </p:sp>
        <p:sp>
          <p:nvSpPr>
            <p:cNvPr id="38" name="Freeform 37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2770" y="380"/>
              <a:ext cx="14" cy="24"/>
            </a:xfrm>
            <a:custGeom>
              <a:avLst/>
              <a:gdLst>
                <a:gd name="T0" fmla="*/ 84 w 84"/>
                <a:gd name="T1" fmla="*/ 2 h 149"/>
                <a:gd name="T2" fmla="*/ 84 w 84"/>
                <a:gd name="T3" fmla="*/ 26 h 149"/>
                <a:gd name="T4" fmla="*/ 24 w 84"/>
                <a:gd name="T5" fmla="*/ 59 h 149"/>
                <a:gd name="T6" fmla="*/ 24 w 84"/>
                <a:gd name="T7" fmla="*/ 149 h 149"/>
                <a:gd name="T8" fmla="*/ 0 w 84"/>
                <a:gd name="T9" fmla="*/ 149 h 149"/>
                <a:gd name="T10" fmla="*/ 0 w 84"/>
                <a:gd name="T11" fmla="*/ 5 h 149"/>
                <a:gd name="T12" fmla="*/ 22 w 84"/>
                <a:gd name="T13" fmla="*/ 5 h 149"/>
                <a:gd name="T14" fmla="*/ 22 w 84"/>
                <a:gd name="T15" fmla="*/ 30 h 149"/>
                <a:gd name="T16" fmla="*/ 84 w 84"/>
                <a:gd name="T17" fmla="*/ 2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4" h="149">
                  <a:moveTo>
                    <a:pt x="84" y="2"/>
                  </a:moveTo>
                  <a:cubicBezTo>
                    <a:pt x="84" y="26"/>
                    <a:pt x="84" y="26"/>
                    <a:pt x="84" y="26"/>
                  </a:cubicBezTo>
                  <a:cubicBezTo>
                    <a:pt x="55" y="22"/>
                    <a:pt x="33" y="36"/>
                    <a:pt x="24" y="59"/>
                  </a:cubicBezTo>
                  <a:cubicBezTo>
                    <a:pt x="24" y="149"/>
                    <a:pt x="24" y="149"/>
                    <a:pt x="24" y="149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33" y="11"/>
                    <a:pt x="58" y="0"/>
                    <a:pt x="84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Muller Medium"/>
                <a:cs typeface="+mn-cs"/>
              </a:endParaRPr>
            </a:p>
          </p:txBody>
        </p:sp>
        <p:sp>
          <p:nvSpPr>
            <p:cNvPr id="39" name="Freeform 38">
              <a:extLst>
                <a:ext uri="{FF2B5EF4-FFF2-40B4-BE49-F238E27FC236}"/>
              </a:extLst>
            </p:cNvPr>
            <p:cNvSpPr>
              <a:spLocks noEditPoints="1"/>
            </p:cNvSpPr>
            <p:nvPr/>
          </p:nvSpPr>
          <p:spPr bwMode="auto">
            <a:xfrm>
              <a:off x="2791" y="380"/>
              <a:ext cx="24" cy="24"/>
            </a:xfrm>
            <a:custGeom>
              <a:avLst/>
              <a:gdLst>
                <a:gd name="T0" fmla="*/ 140 w 151"/>
                <a:gd name="T1" fmla="*/ 129 h 151"/>
                <a:gd name="T2" fmla="*/ 151 w 151"/>
                <a:gd name="T3" fmla="*/ 127 h 151"/>
                <a:gd name="T4" fmla="*/ 151 w 151"/>
                <a:gd name="T5" fmla="*/ 146 h 151"/>
                <a:gd name="T6" fmla="*/ 133 w 151"/>
                <a:gd name="T7" fmla="*/ 149 h 151"/>
                <a:gd name="T8" fmla="*/ 106 w 151"/>
                <a:gd name="T9" fmla="*/ 132 h 151"/>
                <a:gd name="T10" fmla="*/ 50 w 151"/>
                <a:gd name="T11" fmla="*/ 151 h 151"/>
                <a:gd name="T12" fmla="*/ 0 w 151"/>
                <a:gd name="T13" fmla="*/ 107 h 151"/>
                <a:gd name="T14" fmla="*/ 65 w 151"/>
                <a:gd name="T15" fmla="*/ 59 h 151"/>
                <a:gd name="T16" fmla="*/ 105 w 151"/>
                <a:gd name="T17" fmla="*/ 63 h 151"/>
                <a:gd name="T18" fmla="*/ 105 w 151"/>
                <a:gd name="T19" fmla="*/ 58 h 151"/>
                <a:gd name="T20" fmla="*/ 63 w 151"/>
                <a:gd name="T21" fmla="*/ 22 h 151"/>
                <a:gd name="T22" fmla="*/ 11 w 151"/>
                <a:gd name="T23" fmla="*/ 33 h 151"/>
                <a:gd name="T24" fmla="*/ 11 w 151"/>
                <a:gd name="T25" fmla="*/ 10 h 151"/>
                <a:gd name="T26" fmla="*/ 66 w 151"/>
                <a:gd name="T27" fmla="*/ 0 h 151"/>
                <a:gd name="T28" fmla="*/ 129 w 151"/>
                <a:gd name="T29" fmla="*/ 61 h 151"/>
                <a:gd name="T30" fmla="*/ 129 w 151"/>
                <a:gd name="T31" fmla="*/ 118 h 151"/>
                <a:gd name="T32" fmla="*/ 140 w 151"/>
                <a:gd name="T33" fmla="*/ 129 h 151"/>
                <a:gd name="T34" fmla="*/ 55 w 151"/>
                <a:gd name="T35" fmla="*/ 131 h 151"/>
                <a:gd name="T36" fmla="*/ 105 w 151"/>
                <a:gd name="T37" fmla="*/ 110 h 151"/>
                <a:gd name="T38" fmla="*/ 105 w 151"/>
                <a:gd name="T39" fmla="*/ 83 h 151"/>
                <a:gd name="T40" fmla="*/ 68 w 151"/>
                <a:gd name="T41" fmla="*/ 79 h 151"/>
                <a:gd name="T42" fmla="*/ 24 w 151"/>
                <a:gd name="T43" fmla="*/ 106 h 151"/>
                <a:gd name="T44" fmla="*/ 55 w 151"/>
                <a:gd name="T45" fmla="*/ 131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51" h="151">
                  <a:moveTo>
                    <a:pt x="140" y="129"/>
                  </a:moveTo>
                  <a:cubicBezTo>
                    <a:pt x="143" y="129"/>
                    <a:pt x="147" y="128"/>
                    <a:pt x="151" y="127"/>
                  </a:cubicBezTo>
                  <a:cubicBezTo>
                    <a:pt x="151" y="146"/>
                    <a:pt x="151" y="146"/>
                    <a:pt x="151" y="146"/>
                  </a:cubicBezTo>
                  <a:cubicBezTo>
                    <a:pt x="145" y="148"/>
                    <a:pt x="139" y="149"/>
                    <a:pt x="133" y="149"/>
                  </a:cubicBezTo>
                  <a:cubicBezTo>
                    <a:pt x="121" y="149"/>
                    <a:pt x="111" y="145"/>
                    <a:pt x="106" y="132"/>
                  </a:cubicBezTo>
                  <a:cubicBezTo>
                    <a:pt x="92" y="144"/>
                    <a:pt x="74" y="151"/>
                    <a:pt x="50" y="151"/>
                  </a:cubicBezTo>
                  <a:cubicBezTo>
                    <a:pt x="25" y="151"/>
                    <a:pt x="0" y="138"/>
                    <a:pt x="0" y="107"/>
                  </a:cubicBezTo>
                  <a:cubicBezTo>
                    <a:pt x="0" y="70"/>
                    <a:pt x="34" y="59"/>
                    <a:pt x="65" y="59"/>
                  </a:cubicBezTo>
                  <a:cubicBezTo>
                    <a:pt x="77" y="59"/>
                    <a:pt x="93" y="61"/>
                    <a:pt x="105" y="63"/>
                  </a:cubicBezTo>
                  <a:cubicBezTo>
                    <a:pt x="105" y="58"/>
                    <a:pt x="105" y="58"/>
                    <a:pt x="105" y="58"/>
                  </a:cubicBezTo>
                  <a:cubicBezTo>
                    <a:pt x="105" y="37"/>
                    <a:pt x="90" y="22"/>
                    <a:pt x="63" y="22"/>
                  </a:cubicBezTo>
                  <a:cubicBezTo>
                    <a:pt x="41" y="22"/>
                    <a:pt x="24" y="28"/>
                    <a:pt x="11" y="33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22" y="6"/>
                    <a:pt x="42" y="0"/>
                    <a:pt x="66" y="0"/>
                  </a:cubicBezTo>
                  <a:cubicBezTo>
                    <a:pt x="104" y="0"/>
                    <a:pt x="129" y="21"/>
                    <a:pt x="129" y="61"/>
                  </a:cubicBezTo>
                  <a:cubicBezTo>
                    <a:pt x="129" y="118"/>
                    <a:pt x="129" y="118"/>
                    <a:pt x="129" y="118"/>
                  </a:cubicBezTo>
                  <a:cubicBezTo>
                    <a:pt x="129" y="126"/>
                    <a:pt x="133" y="129"/>
                    <a:pt x="140" y="129"/>
                  </a:cubicBezTo>
                  <a:close/>
                  <a:moveTo>
                    <a:pt x="55" y="131"/>
                  </a:moveTo>
                  <a:cubicBezTo>
                    <a:pt x="74" y="131"/>
                    <a:pt x="92" y="123"/>
                    <a:pt x="105" y="110"/>
                  </a:cubicBezTo>
                  <a:cubicBezTo>
                    <a:pt x="105" y="83"/>
                    <a:pt x="105" y="83"/>
                    <a:pt x="105" y="83"/>
                  </a:cubicBezTo>
                  <a:cubicBezTo>
                    <a:pt x="94" y="81"/>
                    <a:pt x="80" y="79"/>
                    <a:pt x="68" y="79"/>
                  </a:cubicBezTo>
                  <a:cubicBezTo>
                    <a:pt x="47" y="79"/>
                    <a:pt x="24" y="85"/>
                    <a:pt x="24" y="106"/>
                  </a:cubicBezTo>
                  <a:cubicBezTo>
                    <a:pt x="24" y="123"/>
                    <a:pt x="39" y="131"/>
                    <a:pt x="55" y="1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Muller Medium"/>
                <a:cs typeface="+mn-cs"/>
              </a:endParaRPr>
            </a:p>
          </p:txBody>
        </p:sp>
        <p:sp>
          <p:nvSpPr>
            <p:cNvPr id="40" name="Freeform 39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2824" y="380"/>
              <a:ext cx="21" cy="24"/>
            </a:xfrm>
            <a:custGeom>
              <a:avLst/>
              <a:gdLst>
                <a:gd name="T0" fmla="*/ 74 w 134"/>
                <a:gd name="T1" fmla="*/ 0 h 148"/>
                <a:gd name="T2" fmla="*/ 134 w 134"/>
                <a:gd name="T3" fmla="*/ 59 h 148"/>
                <a:gd name="T4" fmla="*/ 134 w 134"/>
                <a:gd name="T5" fmla="*/ 148 h 148"/>
                <a:gd name="T6" fmla="*/ 110 w 134"/>
                <a:gd name="T7" fmla="*/ 148 h 148"/>
                <a:gd name="T8" fmla="*/ 110 w 134"/>
                <a:gd name="T9" fmla="*/ 62 h 148"/>
                <a:gd name="T10" fmla="*/ 71 w 134"/>
                <a:gd name="T11" fmla="*/ 22 h 148"/>
                <a:gd name="T12" fmla="*/ 24 w 134"/>
                <a:gd name="T13" fmla="*/ 51 h 148"/>
                <a:gd name="T14" fmla="*/ 24 w 134"/>
                <a:gd name="T15" fmla="*/ 148 h 148"/>
                <a:gd name="T16" fmla="*/ 0 w 134"/>
                <a:gd name="T17" fmla="*/ 148 h 148"/>
                <a:gd name="T18" fmla="*/ 0 w 134"/>
                <a:gd name="T19" fmla="*/ 4 h 148"/>
                <a:gd name="T20" fmla="*/ 22 w 134"/>
                <a:gd name="T21" fmla="*/ 4 h 148"/>
                <a:gd name="T22" fmla="*/ 22 w 134"/>
                <a:gd name="T23" fmla="*/ 25 h 148"/>
                <a:gd name="T24" fmla="*/ 74 w 134"/>
                <a:gd name="T25" fmla="*/ 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4" h="148">
                  <a:moveTo>
                    <a:pt x="74" y="0"/>
                  </a:moveTo>
                  <a:cubicBezTo>
                    <a:pt x="108" y="0"/>
                    <a:pt x="134" y="24"/>
                    <a:pt x="134" y="59"/>
                  </a:cubicBezTo>
                  <a:cubicBezTo>
                    <a:pt x="134" y="148"/>
                    <a:pt x="134" y="148"/>
                    <a:pt x="134" y="148"/>
                  </a:cubicBezTo>
                  <a:cubicBezTo>
                    <a:pt x="110" y="148"/>
                    <a:pt x="110" y="148"/>
                    <a:pt x="110" y="148"/>
                  </a:cubicBezTo>
                  <a:cubicBezTo>
                    <a:pt x="110" y="62"/>
                    <a:pt x="110" y="62"/>
                    <a:pt x="110" y="62"/>
                  </a:cubicBezTo>
                  <a:cubicBezTo>
                    <a:pt x="110" y="35"/>
                    <a:pt x="93" y="22"/>
                    <a:pt x="71" y="22"/>
                  </a:cubicBezTo>
                  <a:cubicBezTo>
                    <a:pt x="50" y="22"/>
                    <a:pt x="34" y="37"/>
                    <a:pt x="24" y="51"/>
                  </a:cubicBezTo>
                  <a:cubicBezTo>
                    <a:pt x="24" y="148"/>
                    <a:pt x="24" y="148"/>
                    <a:pt x="24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2" y="25"/>
                    <a:pt x="22" y="25"/>
                    <a:pt x="22" y="25"/>
                  </a:cubicBezTo>
                  <a:cubicBezTo>
                    <a:pt x="32" y="12"/>
                    <a:pt x="51" y="0"/>
                    <a:pt x="7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Muller Medium"/>
                <a:cs typeface="+mn-cs"/>
              </a:endParaRPr>
            </a:p>
          </p:txBody>
        </p:sp>
        <p:sp>
          <p:nvSpPr>
            <p:cNvPr id="41" name="Freeform 40">
              <a:extLst>
                <a:ext uri="{FF2B5EF4-FFF2-40B4-BE49-F238E27FC236}"/>
              </a:extLst>
            </p:cNvPr>
            <p:cNvSpPr>
              <a:spLocks noEditPoints="1"/>
            </p:cNvSpPr>
            <p:nvPr/>
          </p:nvSpPr>
          <p:spPr bwMode="auto">
            <a:xfrm>
              <a:off x="2855" y="370"/>
              <a:ext cx="24" cy="34"/>
            </a:xfrm>
            <a:custGeom>
              <a:avLst/>
              <a:gdLst>
                <a:gd name="T0" fmla="*/ 152 w 152"/>
                <a:gd name="T1" fmla="*/ 0 h 213"/>
                <a:gd name="T2" fmla="*/ 152 w 152"/>
                <a:gd name="T3" fmla="*/ 210 h 213"/>
                <a:gd name="T4" fmla="*/ 130 w 152"/>
                <a:gd name="T5" fmla="*/ 210 h 213"/>
                <a:gd name="T6" fmla="*/ 130 w 152"/>
                <a:gd name="T7" fmla="*/ 186 h 213"/>
                <a:gd name="T8" fmla="*/ 72 w 152"/>
                <a:gd name="T9" fmla="*/ 213 h 213"/>
                <a:gd name="T10" fmla="*/ 0 w 152"/>
                <a:gd name="T11" fmla="*/ 138 h 213"/>
                <a:gd name="T12" fmla="*/ 72 w 152"/>
                <a:gd name="T13" fmla="*/ 62 h 213"/>
                <a:gd name="T14" fmla="*/ 128 w 152"/>
                <a:gd name="T15" fmla="*/ 87 h 213"/>
                <a:gd name="T16" fmla="*/ 128 w 152"/>
                <a:gd name="T17" fmla="*/ 0 h 213"/>
                <a:gd name="T18" fmla="*/ 152 w 152"/>
                <a:gd name="T19" fmla="*/ 0 h 213"/>
                <a:gd name="T20" fmla="*/ 75 w 152"/>
                <a:gd name="T21" fmla="*/ 84 h 213"/>
                <a:gd name="T22" fmla="*/ 24 w 152"/>
                <a:gd name="T23" fmla="*/ 138 h 213"/>
                <a:gd name="T24" fmla="*/ 75 w 152"/>
                <a:gd name="T25" fmla="*/ 191 h 213"/>
                <a:gd name="T26" fmla="*/ 128 w 152"/>
                <a:gd name="T27" fmla="*/ 156 h 213"/>
                <a:gd name="T28" fmla="*/ 128 w 152"/>
                <a:gd name="T29" fmla="*/ 120 h 213"/>
                <a:gd name="T30" fmla="*/ 75 w 152"/>
                <a:gd name="T31" fmla="*/ 84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2" h="213">
                  <a:moveTo>
                    <a:pt x="152" y="0"/>
                  </a:moveTo>
                  <a:cubicBezTo>
                    <a:pt x="152" y="210"/>
                    <a:pt x="152" y="210"/>
                    <a:pt x="152" y="210"/>
                  </a:cubicBezTo>
                  <a:cubicBezTo>
                    <a:pt x="130" y="210"/>
                    <a:pt x="130" y="210"/>
                    <a:pt x="130" y="210"/>
                  </a:cubicBezTo>
                  <a:cubicBezTo>
                    <a:pt x="130" y="186"/>
                    <a:pt x="130" y="186"/>
                    <a:pt x="130" y="186"/>
                  </a:cubicBezTo>
                  <a:cubicBezTo>
                    <a:pt x="117" y="200"/>
                    <a:pt x="100" y="213"/>
                    <a:pt x="72" y="213"/>
                  </a:cubicBezTo>
                  <a:cubicBezTo>
                    <a:pt x="31" y="213"/>
                    <a:pt x="0" y="181"/>
                    <a:pt x="0" y="138"/>
                  </a:cubicBezTo>
                  <a:cubicBezTo>
                    <a:pt x="0" y="94"/>
                    <a:pt x="31" y="62"/>
                    <a:pt x="72" y="62"/>
                  </a:cubicBezTo>
                  <a:cubicBezTo>
                    <a:pt x="100" y="62"/>
                    <a:pt x="117" y="75"/>
                    <a:pt x="128" y="87"/>
                  </a:cubicBezTo>
                  <a:cubicBezTo>
                    <a:pt x="128" y="0"/>
                    <a:pt x="128" y="0"/>
                    <a:pt x="128" y="0"/>
                  </a:cubicBezTo>
                  <a:lnTo>
                    <a:pt x="152" y="0"/>
                  </a:lnTo>
                  <a:close/>
                  <a:moveTo>
                    <a:pt x="75" y="84"/>
                  </a:moveTo>
                  <a:cubicBezTo>
                    <a:pt x="47" y="84"/>
                    <a:pt x="24" y="105"/>
                    <a:pt x="24" y="138"/>
                  </a:cubicBezTo>
                  <a:cubicBezTo>
                    <a:pt x="24" y="171"/>
                    <a:pt x="47" y="191"/>
                    <a:pt x="75" y="191"/>
                  </a:cubicBezTo>
                  <a:cubicBezTo>
                    <a:pt x="101" y="191"/>
                    <a:pt x="120" y="174"/>
                    <a:pt x="128" y="156"/>
                  </a:cubicBezTo>
                  <a:cubicBezTo>
                    <a:pt x="128" y="120"/>
                    <a:pt x="128" y="120"/>
                    <a:pt x="128" y="120"/>
                  </a:cubicBezTo>
                  <a:cubicBezTo>
                    <a:pt x="120" y="101"/>
                    <a:pt x="101" y="84"/>
                    <a:pt x="75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Muller Medium"/>
                <a:cs typeface="+mn-cs"/>
              </a:endParaRPr>
            </a:p>
          </p:txBody>
        </p:sp>
        <p:sp>
          <p:nvSpPr>
            <p:cNvPr id="42" name="Freeform 41">
              <a:extLst>
                <a:ext uri="{FF2B5EF4-FFF2-40B4-BE49-F238E27FC236}"/>
              </a:extLst>
            </p:cNvPr>
            <p:cNvSpPr>
              <a:spLocks noEditPoints="1"/>
            </p:cNvSpPr>
            <p:nvPr/>
          </p:nvSpPr>
          <p:spPr bwMode="auto">
            <a:xfrm>
              <a:off x="2907" y="380"/>
              <a:ext cx="23" cy="24"/>
            </a:xfrm>
            <a:custGeom>
              <a:avLst/>
              <a:gdLst>
                <a:gd name="T0" fmla="*/ 140 w 151"/>
                <a:gd name="T1" fmla="*/ 129 h 151"/>
                <a:gd name="T2" fmla="*/ 151 w 151"/>
                <a:gd name="T3" fmla="*/ 127 h 151"/>
                <a:gd name="T4" fmla="*/ 151 w 151"/>
                <a:gd name="T5" fmla="*/ 146 h 151"/>
                <a:gd name="T6" fmla="*/ 133 w 151"/>
                <a:gd name="T7" fmla="*/ 149 h 151"/>
                <a:gd name="T8" fmla="*/ 107 w 151"/>
                <a:gd name="T9" fmla="*/ 132 h 151"/>
                <a:gd name="T10" fmla="*/ 51 w 151"/>
                <a:gd name="T11" fmla="*/ 151 h 151"/>
                <a:gd name="T12" fmla="*/ 0 w 151"/>
                <a:gd name="T13" fmla="*/ 107 h 151"/>
                <a:gd name="T14" fmla="*/ 65 w 151"/>
                <a:gd name="T15" fmla="*/ 59 h 151"/>
                <a:gd name="T16" fmla="*/ 105 w 151"/>
                <a:gd name="T17" fmla="*/ 63 h 151"/>
                <a:gd name="T18" fmla="*/ 105 w 151"/>
                <a:gd name="T19" fmla="*/ 58 h 151"/>
                <a:gd name="T20" fmla="*/ 64 w 151"/>
                <a:gd name="T21" fmla="*/ 22 h 151"/>
                <a:gd name="T22" fmla="*/ 11 w 151"/>
                <a:gd name="T23" fmla="*/ 33 h 151"/>
                <a:gd name="T24" fmla="*/ 11 w 151"/>
                <a:gd name="T25" fmla="*/ 10 h 151"/>
                <a:gd name="T26" fmla="*/ 66 w 151"/>
                <a:gd name="T27" fmla="*/ 0 h 151"/>
                <a:gd name="T28" fmla="*/ 129 w 151"/>
                <a:gd name="T29" fmla="*/ 61 h 151"/>
                <a:gd name="T30" fmla="*/ 129 w 151"/>
                <a:gd name="T31" fmla="*/ 118 h 151"/>
                <a:gd name="T32" fmla="*/ 140 w 151"/>
                <a:gd name="T33" fmla="*/ 129 h 151"/>
                <a:gd name="T34" fmla="*/ 56 w 151"/>
                <a:gd name="T35" fmla="*/ 131 h 151"/>
                <a:gd name="T36" fmla="*/ 105 w 151"/>
                <a:gd name="T37" fmla="*/ 110 h 151"/>
                <a:gd name="T38" fmla="*/ 105 w 151"/>
                <a:gd name="T39" fmla="*/ 83 h 151"/>
                <a:gd name="T40" fmla="*/ 68 w 151"/>
                <a:gd name="T41" fmla="*/ 79 h 151"/>
                <a:gd name="T42" fmla="*/ 25 w 151"/>
                <a:gd name="T43" fmla="*/ 106 h 151"/>
                <a:gd name="T44" fmla="*/ 56 w 151"/>
                <a:gd name="T45" fmla="*/ 131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51" h="151">
                  <a:moveTo>
                    <a:pt x="140" y="129"/>
                  </a:moveTo>
                  <a:cubicBezTo>
                    <a:pt x="144" y="129"/>
                    <a:pt x="148" y="128"/>
                    <a:pt x="151" y="127"/>
                  </a:cubicBezTo>
                  <a:cubicBezTo>
                    <a:pt x="151" y="146"/>
                    <a:pt x="151" y="146"/>
                    <a:pt x="151" y="146"/>
                  </a:cubicBezTo>
                  <a:cubicBezTo>
                    <a:pt x="146" y="148"/>
                    <a:pt x="139" y="149"/>
                    <a:pt x="133" y="149"/>
                  </a:cubicBezTo>
                  <a:cubicBezTo>
                    <a:pt x="122" y="149"/>
                    <a:pt x="111" y="145"/>
                    <a:pt x="107" y="132"/>
                  </a:cubicBezTo>
                  <a:cubicBezTo>
                    <a:pt x="92" y="144"/>
                    <a:pt x="74" y="151"/>
                    <a:pt x="51" y="151"/>
                  </a:cubicBezTo>
                  <a:cubicBezTo>
                    <a:pt x="25" y="151"/>
                    <a:pt x="0" y="138"/>
                    <a:pt x="0" y="107"/>
                  </a:cubicBezTo>
                  <a:cubicBezTo>
                    <a:pt x="0" y="70"/>
                    <a:pt x="34" y="59"/>
                    <a:pt x="65" y="59"/>
                  </a:cubicBezTo>
                  <a:cubicBezTo>
                    <a:pt x="78" y="59"/>
                    <a:pt x="93" y="61"/>
                    <a:pt x="105" y="63"/>
                  </a:cubicBezTo>
                  <a:cubicBezTo>
                    <a:pt x="105" y="58"/>
                    <a:pt x="105" y="58"/>
                    <a:pt x="105" y="58"/>
                  </a:cubicBezTo>
                  <a:cubicBezTo>
                    <a:pt x="105" y="37"/>
                    <a:pt x="90" y="22"/>
                    <a:pt x="64" y="22"/>
                  </a:cubicBezTo>
                  <a:cubicBezTo>
                    <a:pt x="42" y="22"/>
                    <a:pt x="24" y="28"/>
                    <a:pt x="11" y="33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23" y="6"/>
                    <a:pt x="43" y="0"/>
                    <a:pt x="66" y="0"/>
                  </a:cubicBezTo>
                  <a:cubicBezTo>
                    <a:pt x="105" y="0"/>
                    <a:pt x="129" y="21"/>
                    <a:pt x="129" y="61"/>
                  </a:cubicBezTo>
                  <a:cubicBezTo>
                    <a:pt x="129" y="118"/>
                    <a:pt x="129" y="118"/>
                    <a:pt x="129" y="118"/>
                  </a:cubicBezTo>
                  <a:cubicBezTo>
                    <a:pt x="129" y="126"/>
                    <a:pt x="134" y="129"/>
                    <a:pt x="140" y="129"/>
                  </a:cubicBezTo>
                  <a:close/>
                  <a:moveTo>
                    <a:pt x="56" y="131"/>
                  </a:moveTo>
                  <a:cubicBezTo>
                    <a:pt x="74" y="131"/>
                    <a:pt x="92" y="123"/>
                    <a:pt x="105" y="110"/>
                  </a:cubicBezTo>
                  <a:cubicBezTo>
                    <a:pt x="105" y="83"/>
                    <a:pt x="105" y="83"/>
                    <a:pt x="105" y="83"/>
                  </a:cubicBezTo>
                  <a:cubicBezTo>
                    <a:pt x="95" y="81"/>
                    <a:pt x="80" y="79"/>
                    <a:pt x="68" y="79"/>
                  </a:cubicBezTo>
                  <a:cubicBezTo>
                    <a:pt x="47" y="79"/>
                    <a:pt x="25" y="85"/>
                    <a:pt x="25" y="106"/>
                  </a:cubicBezTo>
                  <a:cubicBezTo>
                    <a:pt x="25" y="123"/>
                    <a:pt x="40" y="131"/>
                    <a:pt x="56" y="1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Muller Medium"/>
                <a:cs typeface="+mn-cs"/>
              </a:endParaRPr>
            </a:p>
          </p:txBody>
        </p:sp>
        <p:sp>
          <p:nvSpPr>
            <p:cNvPr id="43" name="Freeform 42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2938" y="380"/>
              <a:ext cx="20" cy="24"/>
            </a:xfrm>
            <a:custGeom>
              <a:avLst/>
              <a:gdLst>
                <a:gd name="T0" fmla="*/ 78 w 124"/>
                <a:gd name="T1" fmla="*/ 0 h 151"/>
                <a:gd name="T2" fmla="*/ 122 w 124"/>
                <a:gd name="T3" fmla="*/ 12 h 151"/>
                <a:gd name="T4" fmla="*/ 122 w 124"/>
                <a:gd name="T5" fmla="*/ 35 h 151"/>
                <a:gd name="T6" fmla="*/ 81 w 124"/>
                <a:gd name="T7" fmla="*/ 22 h 151"/>
                <a:gd name="T8" fmla="*/ 24 w 124"/>
                <a:gd name="T9" fmla="*/ 76 h 151"/>
                <a:gd name="T10" fmla="*/ 80 w 124"/>
                <a:gd name="T11" fmla="*/ 129 h 151"/>
                <a:gd name="T12" fmla="*/ 124 w 124"/>
                <a:gd name="T13" fmla="*/ 117 h 151"/>
                <a:gd name="T14" fmla="*/ 124 w 124"/>
                <a:gd name="T15" fmla="*/ 141 h 151"/>
                <a:gd name="T16" fmla="*/ 77 w 124"/>
                <a:gd name="T17" fmla="*/ 151 h 151"/>
                <a:gd name="T18" fmla="*/ 0 w 124"/>
                <a:gd name="T19" fmla="*/ 76 h 151"/>
                <a:gd name="T20" fmla="*/ 78 w 124"/>
                <a:gd name="T21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4" h="151">
                  <a:moveTo>
                    <a:pt x="78" y="0"/>
                  </a:moveTo>
                  <a:cubicBezTo>
                    <a:pt x="94" y="0"/>
                    <a:pt x="110" y="4"/>
                    <a:pt x="122" y="12"/>
                  </a:cubicBezTo>
                  <a:cubicBezTo>
                    <a:pt x="122" y="35"/>
                    <a:pt x="122" y="35"/>
                    <a:pt x="122" y="35"/>
                  </a:cubicBezTo>
                  <a:cubicBezTo>
                    <a:pt x="112" y="27"/>
                    <a:pt x="96" y="22"/>
                    <a:pt x="81" y="22"/>
                  </a:cubicBezTo>
                  <a:cubicBezTo>
                    <a:pt x="53" y="22"/>
                    <a:pt x="24" y="38"/>
                    <a:pt x="24" y="76"/>
                  </a:cubicBezTo>
                  <a:cubicBezTo>
                    <a:pt x="24" y="113"/>
                    <a:pt x="52" y="129"/>
                    <a:pt x="80" y="129"/>
                  </a:cubicBezTo>
                  <a:cubicBezTo>
                    <a:pt x="96" y="129"/>
                    <a:pt x="112" y="125"/>
                    <a:pt x="124" y="117"/>
                  </a:cubicBezTo>
                  <a:cubicBezTo>
                    <a:pt x="124" y="141"/>
                    <a:pt x="124" y="141"/>
                    <a:pt x="124" y="141"/>
                  </a:cubicBezTo>
                  <a:cubicBezTo>
                    <a:pt x="110" y="148"/>
                    <a:pt x="95" y="151"/>
                    <a:pt x="77" y="151"/>
                  </a:cubicBezTo>
                  <a:cubicBezTo>
                    <a:pt x="39" y="151"/>
                    <a:pt x="0" y="128"/>
                    <a:pt x="0" y="76"/>
                  </a:cubicBezTo>
                  <a:cubicBezTo>
                    <a:pt x="0" y="24"/>
                    <a:pt x="40" y="0"/>
                    <a:pt x="7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Muller Medium"/>
                <a:cs typeface="+mn-cs"/>
              </a:endParaRPr>
            </a:p>
          </p:txBody>
        </p:sp>
        <p:sp>
          <p:nvSpPr>
            <p:cNvPr id="44" name="Freeform 43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2965" y="373"/>
              <a:ext cx="18" cy="31"/>
            </a:xfrm>
            <a:custGeom>
              <a:avLst/>
              <a:gdLst>
                <a:gd name="T0" fmla="*/ 51 w 113"/>
                <a:gd name="T1" fmla="*/ 0 h 198"/>
                <a:gd name="T2" fmla="*/ 51 w 113"/>
                <a:gd name="T3" fmla="*/ 51 h 198"/>
                <a:gd name="T4" fmla="*/ 108 w 113"/>
                <a:gd name="T5" fmla="*/ 51 h 198"/>
                <a:gd name="T6" fmla="*/ 108 w 113"/>
                <a:gd name="T7" fmla="*/ 73 h 198"/>
                <a:gd name="T8" fmla="*/ 51 w 113"/>
                <a:gd name="T9" fmla="*/ 73 h 198"/>
                <a:gd name="T10" fmla="*/ 51 w 113"/>
                <a:gd name="T11" fmla="*/ 147 h 198"/>
                <a:gd name="T12" fmla="*/ 82 w 113"/>
                <a:gd name="T13" fmla="*/ 176 h 198"/>
                <a:gd name="T14" fmla="*/ 113 w 113"/>
                <a:gd name="T15" fmla="*/ 169 h 198"/>
                <a:gd name="T16" fmla="*/ 113 w 113"/>
                <a:gd name="T17" fmla="*/ 191 h 198"/>
                <a:gd name="T18" fmla="*/ 75 w 113"/>
                <a:gd name="T19" fmla="*/ 198 h 198"/>
                <a:gd name="T20" fmla="*/ 27 w 113"/>
                <a:gd name="T21" fmla="*/ 151 h 198"/>
                <a:gd name="T22" fmla="*/ 27 w 113"/>
                <a:gd name="T23" fmla="*/ 73 h 198"/>
                <a:gd name="T24" fmla="*/ 0 w 113"/>
                <a:gd name="T25" fmla="*/ 73 h 198"/>
                <a:gd name="T26" fmla="*/ 0 w 113"/>
                <a:gd name="T27" fmla="*/ 51 h 198"/>
                <a:gd name="T28" fmla="*/ 27 w 113"/>
                <a:gd name="T29" fmla="*/ 51 h 198"/>
                <a:gd name="T30" fmla="*/ 27 w 113"/>
                <a:gd name="T31" fmla="*/ 6 h 198"/>
                <a:gd name="T32" fmla="*/ 51 w 113"/>
                <a:gd name="T33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3" h="198">
                  <a:moveTo>
                    <a:pt x="51" y="0"/>
                  </a:moveTo>
                  <a:cubicBezTo>
                    <a:pt x="51" y="51"/>
                    <a:pt x="51" y="51"/>
                    <a:pt x="51" y="51"/>
                  </a:cubicBezTo>
                  <a:cubicBezTo>
                    <a:pt x="108" y="51"/>
                    <a:pt x="108" y="51"/>
                    <a:pt x="108" y="51"/>
                  </a:cubicBezTo>
                  <a:cubicBezTo>
                    <a:pt x="108" y="73"/>
                    <a:pt x="108" y="73"/>
                    <a:pt x="108" y="73"/>
                  </a:cubicBezTo>
                  <a:cubicBezTo>
                    <a:pt x="51" y="73"/>
                    <a:pt x="51" y="73"/>
                    <a:pt x="51" y="73"/>
                  </a:cubicBezTo>
                  <a:cubicBezTo>
                    <a:pt x="51" y="147"/>
                    <a:pt x="51" y="147"/>
                    <a:pt x="51" y="147"/>
                  </a:cubicBezTo>
                  <a:cubicBezTo>
                    <a:pt x="51" y="169"/>
                    <a:pt x="61" y="176"/>
                    <a:pt x="82" y="176"/>
                  </a:cubicBezTo>
                  <a:cubicBezTo>
                    <a:pt x="93" y="176"/>
                    <a:pt x="104" y="173"/>
                    <a:pt x="113" y="169"/>
                  </a:cubicBezTo>
                  <a:cubicBezTo>
                    <a:pt x="113" y="191"/>
                    <a:pt x="113" y="191"/>
                    <a:pt x="113" y="191"/>
                  </a:cubicBezTo>
                  <a:cubicBezTo>
                    <a:pt x="103" y="195"/>
                    <a:pt x="88" y="198"/>
                    <a:pt x="75" y="198"/>
                  </a:cubicBezTo>
                  <a:cubicBezTo>
                    <a:pt x="47" y="198"/>
                    <a:pt x="27" y="183"/>
                    <a:pt x="27" y="151"/>
                  </a:cubicBezTo>
                  <a:cubicBezTo>
                    <a:pt x="27" y="73"/>
                    <a:pt x="27" y="73"/>
                    <a:pt x="27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27" y="51"/>
                    <a:pt x="27" y="51"/>
                    <a:pt x="27" y="51"/>
                  </a:cubicBezTo>
                  <a:cubicBezTo>
                    <a:pt x="27" y="6"/>
                    <a:pt x="27" y="6"/>
                    <a:pt x="27" y="6"/>
                  </a:cubicBezTo>
                  <a:lnTo>
                    <a:pt x="5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Muller Medium"/>
                <a:cs typeface="+mn-cs"/>
              </a:endParaRPr>
            </a:p>
          </p:txBody>
        </p:sp>
        <p:sp>
          <p:nvSpPr>
            <p:cNvPr id="45" name="Freeform 44">
              <a:extLst>
                <a:ext uri="{FF2B5EF4-FFF2-40B4-BE49-F238E27FC236}"/>
              </a:extLst>
            </p:cNvPr>
            <p:cNvSpPr>
              <a:spLocks noEditPoints="1"/>
            </p:cNvSpPr>
            <p:nvPr/>
          </p:nvSpPr>
          <p:spPr bwMode="auto">
            <a:xfrm>
              <a:off x="2993" y="371"/>
              <a:ext cx="4" cy="33"/>
            </a:xfrm>
            <a:custGeom>
              <a:avLst/>
              <a:gdLst>
                <a:gd name="T0" fmla="*/ 16 w 31"/>
                <a:gd name="T1" fmla="*/ 31 h 206"/>
                <a:gd name="T2" fmla="*/ 0 w 31"/>
                <a:gd name="T3" fmla="*/ 16 h 206"/>
                <a:gd name="T4" fmla="*/ 16 w 31"/>
                <a:gd name="T5" fmla="*/ 0 h 206"/>
                <a:gd name="T6" fmla="*/ 31 w 31"/>
                <a:gd name="T7" fmla="*/ 16 h 206"/>
                <a:gd name="T8" fmla="*/ 16 w 31"/>
                <a:gd name="T9" fmla="*/ 31 h 206"/>
                <a:gd name="T10" fmla="*/ 4 w 31"/>
                <a:gd name="T11" fmla="*/ 206 h 206"/>
                <a:gd name="T12" fmla="*/ 4 w 31"/>
                <a:gd name="T13" fmla="*/ 62 h 206"/>
                <a:gd name="T14" fmla="*/ 28 w 31"/>
                <a:gd name="T15" fmla="*/ 62 h 206"/>
                <a:gd name="T16" fmla="*/ 28 w 31"/>
                <a:gd name="T17" fmla="*/ 206 h 206"/>
                <a:gd name="T18" fmla="*/ 4 w 31"/>
                <a:gd name="T19" fmla="*/ 206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" h="206">
                  <a:moveTo>
                    <a:pt x="16" y="31"/>
                  </a:moveTo>
                  <a:cubicBezTo>
                    <a:pt x="7" y="31"/>
                    <a:pt x="0" y="26"/>
                    <a:pt x="0" y="16"/>
                  </a:cubicBezTo>
                  <a:cubicBezTo>
                    <a:pt x="0" y="6"/>
                    <a:pt x="7" y="0"/>
                    <a:pt x="16" y="0"/>
                  </a:cubicBezTo>
                  <a:cubicBezTo>
                    <a:pt x="24" y="0"/>
                    <a:pt x="31" y="6"/>
                    <a:pt x="31" y="16"/>
                  </a:cubicBezTo>
                  <a:cubicBezTo>
                    <a:pt x="31" y="26"/>
                    <a:pt x="24" y="31"/>
                    <a:pt x="16" y="31"/>
                  </a:cubicBezTo>
                  <a:close/>
                  <a:moveTo>
                    <a:pt x="4" y="206"/>
                  </a:moveTo>
                  <a:cubicBezTo>
                    <a:pt x="4" y="62"/>
                    <a:pt x="4" y="62"/>
                    <a:pt x="4" y="62"/>
                  </a:cubicBezTo>
                  <a:cubicBezTo>
                    <a:pt x="28" y="62"/>
                    <a:pt x="28" y="62"/>
                    <a:pt x="28" y="62"/>
                  </a:cubicBezTo>
                  <a:cubicBezTo>
                    <a:pt x="28" y="206"/>
                    <a:pt x="28" y="206"/>
                    <a:pt x="28" y="206"/>
                  </a:cubicBezTo>
                  <a:lnTo>
                    <a:pt x="4" y="20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Muller Medium"/>
                <a:cs typeface="+mn-cs"/>
              </a:endParaRPr>
            </a:p>
          </p:txBody>
        </p:sp>
        <p:sp>
          <p:nvSpPr>
            <p:cNvPr id="46" name="Freeform 45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3006" y="381"/>
              <a:ext cx="25" cy="23"/>
            </a:xfrm>
            <a:custGeom>
              <a:avLst/>
              <a:gdLst>
                <a:gd name="T0" fmla="*/ 25 w 25"/>
                <a:gd name="T1" fmla="*/ 0 h 23"/>
                <a:gd name="T2" fmla="*/ 14 w 25"/>
                <a:gd name="T3" fmla="*/ 23 h 23"/>
                <a:gd name="T4" fmla="*/ 11 w 25"/>
                <a:gd name="T5" fmla="*/ 23 h 23"/>
                <a:gd name="T6" fmla="*/ 0 w 25"/>
                <a:gd name="T7" fmla="*/ 0 h 23"/>
                <a:gd name="T8" fmla="*/ 5 w 25"/>
                <a:gd name="T9" fmla="*/ 0 h 23"/>
                <a:gd name="T10" fmla="*/ 12 w 25"/>
                <a:gd name="T11" fmla="*/ 18 h 23"/>
                <a:gd name="T12" fmla="*/ 20 w 25"/>
                <a:gd name="T13" fmla="*/ 0 h 23"/>
                <a:gd name="T14" fmla="*/ 25 w 25"/>
                <a:gd name="T1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23">
                  <a:moveTo>
                    <a:pt x="25" y="0"/>
                  </a:moveTo>
                  <a:lnTo>
                    <a:pt x="14" y="23"/>
                  </a:lnTo>
                  <a:lnTo>
                    <a:pt x="11" y="23"/>
                  </a:lnTo>
                  <a:lnTo>
                    <a:pt x="0" y="0"/>
                  </a:lnTo>
                  <a:lnTo>
                    <a:pt x="5" y="0"/>
                  </a:lnTo>
                  <a:lnTo>
                    <a:pt x="12" y="18"/>
                  </a:lnTo>
                  <a:lnTo>
                    <a:pt x="20" y="0"/>
                  </a:lnTo>
                  <a:lnTo>
                    <a:pt x="2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Muller Medium"/>
                <a:cs typeface="+mn-cs"/>
              </a:endParaRPr>
            </a:p>
          </p:txBody>
        </p:sp>
        <p:sp>
          <p:nvSpPr>
            <p:cNvPr id="47" name="Freeform 46">
              <a:extLst>
                <a:ext uri="{FF2B5EF4-FFF2-40B4-BE49-F238E27FC236}"/>
              </a:extLst>
            </p:cNvPr>
            <p:cNvSpPr>
              <a:spLocks noEditPoints="1"/>
            </p:cNvSpPr>
            <p:nvPr/>
          </p:nvSpPr>
          <p:spPr bwMode="auto">
            <a:xfrm>
              <a:off x="3040" y="371"/>
              <a:ext cx="5" cy="33"/>
            </a:xfrm>
            <a:custGeom>
              <a:avLst/>
              <a:gdLst>
                <a:gd name="T0" fmla="*/ 15 w 31"/>
                <a:gd name="T1" fmla="*/ 31 h 206"/>
                <a:gd name="T2" fmla="*/ 0 w 31"/>
                <a:gd name="T3" fmla="*/ 16 h 206"/>
                <a:gd name="T4" fmla="*/ 15 w 31"/>
                <a:gd name="T5" fmla="*/ 0 h 206"/>
                <a:gd name="T6" fmla="*/ 31 w 31"/>
                <a:gd name="T7" fmla="*/ 16 h 206"/>
                <a:gd name="T8" fmla="*/ 15 w 31"/>
                <a:gd name="T9" fmla="*/ 31 h 206"/>
                <a:gd name="T10" fmla="*/ 3 w 31"/>
                <a:gd name="T11" fmla="*/ 206 h 206"/>
                <a:gd name="T12" fmla="*/ 3 w 31"/>
                <a:gd name="T13" fmla="*/ 62 h 206"/>
                <a:gd name="T14" fmla="*/ 27 w 31"/>
                <a:gd name="T15" fmla="*/ 62 h 206"/>
                <a:gd name="T16" fmla="*/ 27 w 31"/>
                <a:gd name="T17" fmla="*/ 206 h 206"/>
                <a:gd name="T18" fmla="*/ 3 w 31"/>
                <a:gd name="T19" fmla="*/ 206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" h="206">
                  <a:moveTo>
                    <a:pt x="15" y="31"/>
                  </a:moveTo>
                  <a:cubicBezTo>
                    <a:pt x="7" y="31"/>
                    <a:pt x="0" y="26"/>
                    <a:pt x="0" y="16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4" y="0"/>
                    <a:pt x="31" y="6"/>
                    <a:pt x="31" y="16"/>
                  </a:cubicBezTo>
                  <a:cubicBezTo>
                    <a:pt x="31" y="26"/>
                    <a:pt x="24" y="31"/>
                    <a:pt x="15" y="31"/>
                  </a:cubicBezTo>
                  <a:close/>
                  <a:moveTo>
                    <a:pt x="3" y="206"/>
                  </a:moveTo>
                  <a:cubicBezTo>
                    <a:pt x="3" y="62"/>
                    <a:pt x="3" y="62"/>
                    <a:pt x="3" y="62"/>
                  </a:cubicBezTo>
                  <a:cubicBezTo>
                    <a:pt x="27" y="62"/>
                    <a:pt x="27" y="62"/>
                    <a:pt x="27" y="62"/>
                  </a:cubicBezTo>
                  <a:cubicBezTo>
                    <a:pt x="27" y="206"/>
                    <a:pt x="27" y="206"/>
                    <a:pt x="27" y="206"/>
                  </a:cubicBezTo>
                  <a:lnTo>
                    <a:pt x="3" y="20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Muller Medium"/>
                <a:cs typeface="+mn-cs"/>
              </a:endParaRPr>
            </a:p>
          </p:txBody>
        </p:sp>
        <p:sp>
          <p:nvSpPr>
            <p:cNvPr id="48" name="Freeform 47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3055" y="380"/>
              <a:ext cx="18" cy="24"/>
            </a:xfrm>
            <a:custGeom>
              <a:avLst/>
              <a:gdLst>
                <a:gd name="T0" fmla="*/ 55 w 116"/>
                <a:gd name="T1" fmla="*/ 0 h 151"/>
                <a:gd name="T2" fmla="*/ 106 w 116"/>
                <a:gd name="T3" fmla="*/ 12 h 151"/>
                <a:gd name="T4" fmla="*/ 106 w 116"/>
                <a:gd name="T5" fmla="*/ 35 h 151"/>
                <a:gd name="T6" fmla="*/ 57 w 116"/>
                <a:gd name="T7" fmla="*/ 22 h 151"/>
                <a:gd name="T8" fmla="*/ 25 w 116"/>
                <a:gd name="T9" fmla="*/ 41 h 151"/>
                <a:gd name="T10" fmla="*/ 116 w 116"/>
                <a:gd name="T11" fmla="*/ 111 h 151"/>
                <a:gd name="T12" fmla="*/ 57 w 116"/>
                <a:gd name="T13" fmla="*/ 151 h 151"/>
                <a:gd name="T14" fmla="*/ 1 w 116"/>
                <a:gd name="T15" fmla="*/ 137 h 151"/>
                <a:gd name="T16" fmla="*/ 1 w 116"/>
                <a:gd name="T17" fmla="*/ 114 h 151"/>
                <a:gd name="T18" fmla="*/ 56 w 116"/>
                <a:gd name="T19" fmla="*/ 129 h 151"/>
                <a:gd name="T20" fmla="*/ 92 w 116"/>
                <a:gd name="T21" fmla="*/ 111 h 151"/>
                <a:gd name="T22" fmla="*/ 0 w 116"/>
                <a:gd name="T23" fmla="*/ 41 h 151"/>
                <a:gd name="T24" fmla="*/ 55 w 116"/>
                <a:gd name="T25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6" h="151">
                  <a:moveTo>
                    <a:pt x="55" y="0"/>
                  </a:moveTo>
                  <a:cubicBezTo>
                    <a:pt x="74" y="0"/>
                    <a:pt x="93" y="5"/>
                    <a:pt x="106" y="12"/>
                  </a:cubicBezTo>
                  <a:cubicBezTo>
                    <a:pt x="106" y="35"/>
                    <a:pt x="106" y="35"/>
                    <a:pt x="106" y="35"/>
                  </a:cubicBezTo>
                  <a:cubicBezTo>
                    <a:pt x="94" y="27"/>
                    <a:pt x="74" y="22"/>
                    <a:pt x="57" y="22"/>
                  </a:cubicBezTo>
                  <a:cubicBezTo>
                    <a:pt x="41" y="22"/>
                    <a:pt x="25" y="27"/>
                    <a:pt x="25" y="41"/>
                  </a:cubicBezTo>
                  <a:cubicBezTo>
                    <a:pt x="25" y="72"/>
                    <a:pt x="116" y="59"/>
                    <a:pt x="116" y="111"/>
                  </a:cubicBezTo>
                  <a:cubicBezTo>
                    <a:pt x="116" y="141"/>
                    <a:pt x="88" y="151"/>
                    <a:pt x="57" y="151"/>
                  </a:cubicBezTo>
                  <a:cubicBezTo>
                    <a:pt x="36" y="151"/>
                    <a:pt x="14" y="146"/>
                    <a:pt x="1" y="137"/>
                  </a:cubicBezTo>
                  <a:cubicBezTo>
                    <a:pt x="1" y="114"/>
                    <a:pt x="1" y="114"/>
                    <a:pt x="1" y="114"/>
                  </a:cubicBezTo>
                  <a:cubicBezTo>
                    <a:pt x="16" y="124"/>
                    <a:pt x="38" y="129"/>
                    <a:pt x="56" y="129"/>
                  </a:cubicBezTo>
                  <a:cubicBezTo>
                    <a:pt x="76" y="129"/>
                    <a:pt x="92" y="126"/>
                    <a:pt x="92" y="111"/>
                  </a:cubicBezTo>
                  <a:cubicBezTo>
                    <a:pt x="92" y="81"/>
                    <a:pt x="0" y="93"/>
                    <a:pt x="0" y="41"/>
                  </a:cubicBezTo>
                  <a:cubicBezTo>
                    <a:pt x="0" y="12"/>
                    <a:pt x="28" y="0"/>
                    <a:pt x="5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Muller Medium"/>
                <a:cs typeface="+mn-cs"/>
              </a:endParaRPr>
            </a:p>
          </p:txBody>
        </p:sp>
        <p:sp>
          <p:nvSpPr>
            <p:cNvPr id="49" name="Freeform 48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3081" y="373"/>
              <a:ext cx="18" cy="31"/>
            </a:xfrm>
            <a:custGeom>
              <a:avLst/>
              <a:gdLst>
                <a:gd name="T0" fmla="*/ 50 w 113"/>
                <a:gd name="T1" fmla="*/ 0 h 198"/>
                <a:gd name="T2" fmla="*/ 50 w 113"/>
                <a:gd name="T3" fmla="*/ 51 h 198"/>
                <a:gd name="T4" fmla="*/ 108 w 113"/>
                <a:gd name="T5" fmla="*/ 51 h 198"/>
                <a:gd name="T6" fmla="*/ 108 w 113"/>
                <a:gd name="T7" fmla="*/ 73 h 198"/>
                <a:gd name="T8" fmla="*/ 50 w 113"/>
                <a:gd name="T9" fmla="*/ 73 h 198"/>
                <a:gd name="T10" fmla="*/ 50 w 113"/>
                <a:gd name="T11" fmla="*/ 147 h 198"/>
                <a:gd name="T12" fmla="*/ 81 w 113"/>
                <a:gd name="T13" fmla="*/ 176 h 198"/>
                <a:gd name="T14" fmla="*/ 113 w 113"/>
                <a:gd name="T15" fmla="*/ 169 h 198"/>
                <a:gd name="T16" fmla="*/ 113 w 113"/>
                <a:gd name="T17" fmla="*/ 191 h 198"/>
                <a:gd name="T18" fmla="*/ 74 w 113"/>
                <a:gd name="T19" fmla="*/ 198 h 198"/>
                <a:gd name="T20" fmla="*/ 27 w 113"/>
                <a:gd name="T21" fmla="*/ 151 h 198"/>
                <a:gd name="T22" fmla="*/ 27 w 113"/>
                <a:gd name="T23" fmla="*/ 73 h 198"/>
                <a:gd name="T24" fmla="*/ 0 w 113"/>
                <a:gd name="T25" fmla="*/ 73 h 198"/>
                <a:gd name="T26" fmla="*/ 0 w 113"/>
                <a:gd name="T27" fmla="*/ 51 h 198"/>
                <a:gd name="T28" fmla="*/ 27 w 113"/>
                <a:gd name="T29" fmla="*/ 51 h 198"/>
                <a:gd name="T30" fmla="*/ 27 w 113"/>
                <a:gd name="T31" fmla="*/ 6 h 198"/>
                <a:gd name="T32" fmla="*/ 50 w 113"/>
                <a:gd name="T33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3" h="198">
                  <a:moveTo>
                    <a:pt x="50" y="0"/>
                  </a:moveTo>
                  <a:cubicBezTo>
                    <a:pt x="50" y="51"/>
                    <a:pt x="50" y="51"/>
                    <a:pt x="50" y="51"/>
                  </a:cubicBezTo>
                  <a:cubicBezTo>
                    <a:pt x="108" y="51"/>
                    <a:pt x="108" y="51"/>
                    <a:pt x="108" y="51"/>
                  </a:cubicBezTo>
                  <a:cubicBezTo>
                    <a:pt x="108" y="73"/>
                    <a:pt x="108" y="73"/>
                    <a:pt x="108" y="73"/>
                  </a:cubicBezTo>
                  <a:cubicBezTo>
                    <a:pt x="50" y="73"/>
                    <a:pt x="50" y="73"/>
                    <a:pt x="50" y="73"/>
                  </a:cubicBezTo>
                  <a:cubicBezTo>
                    <a:pt x="50" y="147"/>
                    <a:pt x="50" y="147"/>
                    <a:pt x="50" y="147"/>
                  </a:cubicBezTo>
                  <a:cubicBezTo>
                    <a:pt x="50" y="169"/>
                    <a:pt x="60" y="176"/>
                    <a:pt x="81" y="176"/>
                  </a:cubicBezTo>
                  <a:cubicBezTo>
                    <a:pt x="93" y="176"/>
                    <a:pt x="104" y="173"/>
                    <a:pt x="113" y="169"/>
                  </a:cubicBezTo>
                  <a:cubicBezTo>
                    <a:pt x="113" y="191"/>
                    <a:pt x="113" y="191"/>
                    <a:pt x="113" y="191"/>
                  </a:cubicBezTo>
                  <a:cubicBezTo>
                    <a:pt x="102" y="195"/>
                    <a:pt x="88" y="198"/>
                    <a:pt x="74" y="198"/>
                  </a:cubicBezTo>
                  <a:cubicBezTo>
                    <a:pt x="47" y="198"/>
                    <a:pt x="27" y="183"/>
                    <a:pt x="27" y="151"/>
                  </a:cubicBezTo>
                  <a:cubicBezTo>
                    <a:pt x="27" y="73"/>
                    <a:pt x="27" y="73"/>
                    <a:pt x="27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27" y="51"/>
                    <a:pt x="27" y="51"/>
                    <a:pt x="27" y="51"/>
                  </a:cubicBezTo>
                  <a:cubicBezTo>
                    <a:pt x="27" y="6"/>
                    <a:pt x="27" y="6"/>
                    <a:pt x="27" y="6"/>
                  </a:cubicBezTo>
                  <a:lnTo>
                    <a:pt x="5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Muller Medium"/>
                <a:cs typeface="+mn-cs"/>
              </a:endParaRPr>
            </a:p>
          </p:txBody>
        </p:sp>
        <p:sp>
          <p:nvSpPr>
            <p:cNvPr id="50" name="Freeform 49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3107" y="380"/>
              <a:ext cx="18" cy="24"/>
            </a:xfrm>
            <a:custGeom>
              <a:avLst/>
              <a:gdLst>
                <a:gd name="T0" fmla="*/ 55 w 116"/>
                <a:gd name="T1" fmla="*/ 0 h 151"/>
                <a:gd name="T2" fmla="*/ 106 w 116"/>
                <a:gd name="T3" fmla="*/ 12 h 151"/>
                <a:gd name="T4" fmla="*/ 106 w 116"/>
                <a:gd name="T5" fmla="*/ 35 h 151"/>
                <a:gd name="T6" fmla="*/ 57 w 116"/>
                <a:gd name="T7" fmla="*/ 22 h 151"/>
                <a:gd name="T8" fmla="*/ 25 w 116"/>
                <a:gd name="T9" fmla="*/ 41 h 151"/>
                <a:gd name="T10" fmla="*/ 116 w 116"/>
                <a:gd name="T11" fmla="*/ 111 h 151"/>
                <a:gd name="T12" fmla="*/ 57 w 116"/>
                <a:gd name="T13" fmla="*/ 151 h 151"/>
                <a:gd name="T14" fmla="*/ 1 w 116"/>
                <a:gd name="T15" fmla="*/ 137 h 151"/>
                <a:gd name="T16" fmla="*/ 1 w 116"/>
                <a:gd name="T17" fmla="*/ 114 h 151"/>
                <a:gd name="T18" fmla="*/ 56 w 116"/>
                <a:gd name="T19" fmla="*/ 129 h 151"/>
                <a:gd name="T20" fmla="*/ 92 w 116"/>
                <a:gd name="T21" fmla="*/ 111 h 151"/>
                <a:gd name="T22" fmla="*/ 0 w 116"/>
                <a:gd name="T23" fmla="*/ 41 h 151"/>
                <a:gd name="T24" fmla="*/ 55 w 116"/>
                <a:gd name="T25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6" h="151">
                  <a:moveTo>
                    <a:pt x="55" y="0"/>
                  </a:moveTo>
                  <a:cubicBezTo>
                    <a:pt x="74" y="0"/>
                    <a:pt x="93" y="5"/>
                    <a:pt x="106" y="12"/>
                  </a:cubicBezTo>
                  <a:cubicBezTo>
                    <a:pt x="106" y="35"/>
                    <a:pt x="106" y="35"/>
                    <a:pt x="106" y="35"/>
                  </a:cubicBezTo>
                  <a:cubicBezTo>
                    <a:pt x="94" y="27"/>
                    <a:pt x="74" y="22"/>
                    <a:pt x="57" y="22"/>
                  </a:cubicBezTo>
                  <a:cubicBezTo>
                    <a:pt x="41" y="22"/>
                    <a:pt x="25" y="27"/>
                    <a:pt x="25" y="41"/>
                  </a:cubicBezTo>
                  <a:cubicBezTo>
                    <a:pt x="25" y="72"/>
                    <a:pt x="116" y="59"/>
                    <a:pt x="116" y="111"/>
                  </a:cubicBezTo>
                  <a:cubicBezTo>
                    <a:pt x="116" y="141"/>
                    <a:pt x="88" y="151"/>
                    <a:pt x="57" y="151"/>
                  </a:cubicBezTo>
                  <a:cubicBezTo>
                    <a:pt x="36" y="151"/>
                    <a:pt x="14" y="146"/>
                    <a:pt x="1" y="137"/>
                  </a:cubicBezTo>
                  <a:cubicBezTo>
                    <a:pt x="1" y="114"/>
                    <a:pt x="1" y="114"/>
                    <a:pt x="1" y="114"/>
                  </a:cubicBezTo>
                  <a:cubicBezTo>
                    <a:pt x="16" y="124"/>
                    <a:pt x="38" y="129"/>
                    <a:pt x="56" y="129"/>
                  </a:cubicBezTo>
                  <a:cubicBezTo>
                    <a:pt x="76" y="129"/>
                    <a:pt x="92" y="126"/>
                    <a:pt x="92" y="111"/>
                  </a:cubicBezTo>
                  <a:cubicBezTo>
                    <a:pt x="92" y="81"/>
                    <a:pt x="0" y="93"/>
                    <a:pt x="0" y="41"/>
                  </a:cubicBezTo>
                  <a:cubicBezTo>
                    <a:pt x="0" y="12"/>
                    <a:pt x="28" y="0"/>
                    <a:pt x="5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Muller Medium"/>
                <a:cs typeface="+mn-cs"/>
              </a:endParaRPr>
            </a:p>
          </p:txBody>
        </p:sp>
      </p:grpSp>
      <p:sp>
        <p:nvSpPr>
          <p:cNvPr id="51" name="ZoneTexte 50">
            <a:extLst>
              <a:ext uri="{FF2B5EF4-FFF2-40B4-BE49-F238E27FC236}"/>
            </a:extLst>
          </p:cNvPr>
          <p:cNvSpPr txBox="1"/>
          <p:nvPr userDrawn="1"/>
        </p:nvSpPr>
        <p:spPr>
          <a:xfrm>
            <a:off x="5543550" y="0"/>
            <a:ext cx="690563" cy="2651125"/>
          </a:xfrm>
          <a:prstGeom prst="rect">
            <a:avLst/>
          </a:prstGeom>
          <a:solidFill>
            <a:schemeClr val="accent1"/>
          </a:solidFill>
        </p:spPr>
        <p:txBody>
          <a:bodyPr lIns="0" tIns="0" rIns="0" bIns="0" anchor="b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cap="all" dirty="0">
                <a:solidFill>
                  <a:prstClr val="white"/>
                </a:solidFill>
                <a:latin typeface="Muller Medium"/>
                <a:cs typeface="+mn-cs"/>
              </a:rPr>
              <a:t>pour</a:t>
            </a:r>
            <a:endParaRPr lang="fr-FR" sz="1400" cap="all" dirty="0">
              <a:solidFill>
                <a:prstClr val="white"/>
              </a:solidFill>
              <a:latin typeface="Muller Medium"/>
              <a:cs typeface="+mn-cs"/>
            </a:endParaRPr>
          </a:p>
        </p:txBody>
      </p:sp>
      <p:grpSp>
        <p:nvGrpSpPr>
          <p:cNvPr id="52" name="Groupe 53"/>
          <p:cNvGrpSpPr>
            <a:grpSpLocks/>
          </p:cNvGrpSpPr>
          <p:nvPr userDrawn="1"/>
        </p:nvGrpSpPr>
        <p:grpSpPr bwMode="auto">
          <a:xfrm>
            <a:off x="0" y="6750050"/>
            <a:ext cx="9144000" cy="107950"/>
            <a:chOff x="-1" y="6590923"/>
            <a:chExt cx="13096076" cy="267077"/>
          </a:xfrm>
        </p:grpSpPr>
        <p:sp>
          <p:nvSpPr>
            <p:cNvPr id="53" name="Rectangle 52">
              <a:extLst>
                <a:ext uri="{FF2B5EF4-FFF2-40B4-BE49-F238E27FC236}"/>
              </a:extLst>
            </p:cNvPr>
            <p:cNvSpPr/>
            <p:nvPr userDrawn="1"/>
          </p:nvSpPr>
          <p:spPr>
            <a:xfrm>
              <a:off x="-1" y="6590923"/>
              <a:ext cx="1457394" cy="26707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400" dirty="0">
                <a:solidFill>
                  <a:prstClr val="white"/>
                </a:solidFill>
              </a:endParaRPr>
            </a:p>
          </p:txBody>
        </p:sp>
        <p:sp>
          <p:nvSpPr>
            <p:cNvPr id="54" name="Rectangle 53">
              <a:extLst>
                <a:ext uri="{FF2B5EF4-FFF2-40B4-BE49-F238E27FC236}"/>
              </a:extLst>
            </p:cNvPr>
            <p:cNvSpPr/>
            <p:nvPr userDrawn="1"/>
          </p:nvSpPr>
          <p:spPr>
            <a:xfrm>
              <a:off x="1452846" y="6590923"/>
              <a:ext cx="1459667" cy="267077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400" dirty="0">
                <a:solidFill>
                  <a:prstClr val="white"/>
                </a:solidFill>
              </a:endParaRPr>
            </a:p>
          </p:txBody>
        </p:sp>
        <p:sp>
          <p:nvSpPr>
            <p:cNvPr id="55" name="Rectangle 54">
              <a:extLst>
                <a:ext uri="{FF2B5EF4-FFF2-40B4-BE49-F238E27FC236}"/>
              </a:extLst>
            </p:cNvPr>
            <p:cNvSpPr/>
            <p:nvPr userDrawn="1"/>
          </p:nvSpPr>
          <p:spPr>
            <a:xfrm>
              <a:off x="2907965" y="6590923"/>
              <a:ext cx="1459667" cy="26707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400" dirty="0">
                <a:solidFill>
                  <a:prstClr val="white"/>
                </a:solidFill>
              </a:endParaRPr>
            </a:p>
          </p:txBody>
        </p:sp>
        <p:sp>
          <p:nvSpPr>
            <p:cNvPr id="57" name="Rectangle 56">
              <a:extLst>
                <a:ext uri="{FF2B5EF4-FFF2-40B4-BE49-F238E27FC236}"/>
              </a:extLst>
            </p:cNvPr>
            <p:cNvSpPr/>
            <p:nvPr userDrawn="1"/>
          </p:nvSpPr>
          <p:spPr>
            <a:xfrm>
              <a:off x="4365358" y="6590923"/>
              <a:ext cx="1457394" cy="26707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400" dirty="0">
                <a:solidFill>
                  <a:prstClr val="white"/>
                </a:solidFill>
              </a:endParaRPr>
            </a:p>
          </p:txBody>
        </p:sp>
        <p:sp>
          <p:nvSpPr>
            <p:cNvPr id="59" name="Rectangle 58">
              <a:extLst>
                <a:ext uri="{FF2B5EF4-FFF2-40B4-BE49-F238E27FC236}"/>
              </a:extLst>
            </p:cNvPr>
            <p:cNvSpPr/>
            <p:nvPr userDrawn="1"/>
          </p:nvSpPr>
          <p:spPr>
            <a:xfrm>
              <a:off x="5820477" y="6590923"/>
              <a:ext cx="1457394" cy="267077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400" dirty="0">
                <a:solidFill>
                  <a:prstClr val="white"/>
                </a:solidFill>
              </a:endParaRPr>
            </a:p>
          </p:txBody>
        </p:sp>
        <p:sp>
          <p:nvSpPr>
            <p:cNvPr id="60" name="Rectangle 59">
              <a:extLst>
                <a:ext uri="{FF2B5EF4-FFF2-40B4-BE49-F238E27FC236}"/>
              </a:extLst>
            </p:cNvPr>
            <p:cNvSpPr/>
            <p:nvPr userDrawn="1"/>
          </p:nvSpPr>
          <p:spPr>
            <a:xfrm>
              <a:off x="7275597" y="6590923"/>
              <a:ext cx="1457394" cy="26707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400" dirty="0">
                <a:solidFill>
                  <a:prstClr val="white"/>
                </a:solidFill>
              </a:endParaRPr>
            </a:p>
          </p:txBody>
        </p:sp>
        <p:sp>
          <p:nvSpPr>
            <p:cNvPr id="61" name="Rectangle 60">
              <a:extLst>
                <a:ext uri="{FF2B5EF4-FFF2-40B4-BE49-F238E27FC236}"/>
              </a:extLst>
            </p:cNvPr>
            <p:cNvSpPr/>
            <p:nvPr userDrawn="1"/>
          </p:nvSpPr>
          <p:spPr>
            <a:xfrm>
              <a:off x="8728443" y="6590923"/>
              <a:ext cx="1459667" cy="26707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400" dirty="0">
                <a:solidFill>
                  <a:prstClr val="white"/>
                </a:solidFill>
              </a:endParaRPr>
            </a:p>
          </p:txBody>
        </p:sp>
        <p:sp>
          <p:nvSpPr>
            <p:cNvPr id="62" name="Rectangle 61">
              <a:extLst>
                <a:ext uri="{FF2B5EF4-FFF2-40B4-BE49-F238E27FC236}"/>
              </a:extLst>
            </p:cNvPr>
            <p:cNvSpPr/>
            <p:nvPr userDrawn="1"/>
          </p:nvSpPr>
          <p:spPr>
            <a:xfrm>
              <a:off x="10183563" y="6590923"/>
              <a:ext cx="1457392" cy="267077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400" dirty="0">
                <a:solidFill>
                  <a:prstClr val="white"/>
                </a:solidFill>
              </a:endParaRPr>
            </a:p>
          </p:txBody>
        </p:sp>
        <p:sp>
          <p:nvSpPr>
            <p:cNvPr id="63" name="Rectangle 62">
              <a:extLst>
                <a:ext uri="{FF2B5EF4-FFF2-40B4-BE49-F238E27FC236}"/>
              </a:extLst>
            </p:cNvPr>
            <p:cNvSpPr/>
            <p:nvPr userDrawn="1"/>
          </p:nvSpPr>
          <p:spPr>
            <a:xfrm>
              <a:off x="11638683" y="6590923"/>
              <a:ext cx="1457392" cy="26707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400" dirty="0">
                <a:solidFill>
                  <a:prstClr val="white"/>
                </a:solidFill>
              </a:endParaRPr>
            </a:p>
          </p:txBody>
        </p:sp>
      </p:grpSp>
      <p:sp>
        <p:nvSpPr>
          <p:cNvPr id="56" name="Espace réservé pour une image  55">
            <a:extLst>
              <a:ext uri="{FF2B5EF4-FFF2-40B4-BE49-F238E27FC236}"/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552987" y="2724460"/>
            <a:ext cx="2676619" cy="1838592"/>
          </a:xfrm>
        </p:spPr>
        <p:txBody>
          <a:bodyPr rtlCol="0">
            <a:noAutofit/>
          </a:bodyPr>
          <a:lstStyle>
            <a:lvl1pPr algn="ctr">
              <a:defRPr>
                <a:solidFill>
                  <a:schemeClr val="accent2"/>
                </a:solidFill>
              </a:defRPr>
            </a:lvl1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 dirty="0"/>
          </a:p>
        </p:txBody>
      </p:sp>
      <p:sp>
        <p:nvSpPr>
          <p:cNvPr id="58" name="Espace réservé du texte 76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66931" y="3406013"/>
            <a:ext cx="3905075" cy="1130606"/>
          </a:xfrm>
        </p:spPr>
        <p:txBody>
          <a:bodyPr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lang="fr-FR" sz="2000" b="1" kern="1200" cap="all" baseline="0" dirty="0" smtClean="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  <a:lvl2pPr marL="0" indent="0" algn="l">
              <a:lnSpc>
                <a:spcPct val="85000"/>
              </a:lnSpc>
              <a:spcBef>
                <a:spcPts val="0"/>
              </a:spcBef>
              <a:buNone/>
              <a:defRPr lang="fr-FR" sz="2000" b="1" kern="1200" cap="all" baseline="0" dirty="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14072086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grandes parties (v1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6"/>
          <p:cNvSpPr txBox="1">
            <a:spLocks noChangeArrowheads="1"/>
          </p:cNvSpPr>
          <p:nvPr userDrawn="1"/>
        </p:nvSpPr>
        <p:spPr bwMode="auto">
          <a:xfrm>
            <a:off x="350838" y="6991350"/>
            <a:ext cx="80645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1450" indent="-1714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buFont typeface="Webdings" pitchFamily="18" charset="2"/>
              <a:buChar char="i"/>
            </a:pPr>
            <a:r>
              <a:rPr lang="fr-FR" altLang="fr-FR" sz="1100" i="1">
                <a:solidFill>
                  <a:srgbClr val="FA054B"/>
                </a:solidFill>
                <a:latin typeface="Calibri" pitchFamily="34" charset="0"/>
                <a:cs typeface="Calibri" pitchFamily="34" charset="0"/>
                <a:sym typeface="Webdings" pitchFamily="18" charset="2"/>
              </a:rPr>
              <a:t>Pensez à passer votre Gravure derrière le titre après l’avoir insérée (Clic droit sur l’image / Arrière plan)</a:t>
            </a:r>
          </a:p>
        </p:txBody>
      </p:sp>
      <p:sp>
        <p:nvSpPr>
          <p:cNvPr id="6" name="ZoneTexte 5">
            <a:extLst>
              <a:ext uri="{FF2B5EF4-FFF2-40B4-BE49-F238E27FC236}"/>
            </a:extLst>
          </p:cNvPr>
          <p:cNvSpPr txBox="1"/>
          <p:nvPr userDrawn="1"/>
        </p:nvSpPr>
        <p:spPr>
          <a:xfrm>
            <a:off x="993775" y="6519863"/>
            <a:ext cx="1465263" cy="24606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00" b="1" dirty="0">
                <a:solidFill>
                  <a:prstClr val="white"/>
                </a:solidFill>
                <a:latin typeface="Muller Medium"/>
                <a:cs typeface="+mn-cs"/>
              </a:rPr>
              <a:t>in </a:t>
            </a:r>
            <a:r>
              <a:rPr lang="fr-FR" sz="800" b="1" dirty="0" err="1">
                <a:solidFill>
                  <a:prstClr val="white"/>
                </a:solidFill>
                <a:latin typeface="Muller Medium"/>
                <a:cs typeface="+mn-cs"/>
              </a:rPr>
              <a:t>reinvention</a:t>
            </a:r>
            <a:r>
              <a:rPr lang="fr-FR" sz="800" b="1" dirty="0">
                <a:solidFill>
                  <a:prstClr val="white"/>
                </a:solidFill>
                <a:latin typeface="Muller Medium"/>
                <a:cs typeface="+mn-cs"/>
              </a:rPr>
              <a:t> </a:t>
            </a:r>
            <a:r>
              <a:rPr lang="fr-FR" sz="800" b="1" dirty="0" err="1">
                <a:solidFill>
                  <a:prstClr val="white"/>
                </a:solidFill>
                <a:latin typeface="Muller Medium"/>
                <a:cs typeface="+mn-cs"/>
              </a:rPr>
              <a:t>we</a:t>
            </a:r>
            <a:r>
              <a:rPr lang="fr-FR" sz="800" b="1" dirty="0">
                <a:solidFill>
                  <a:prstClr val="white"/>
                </a:solidFill>
                <a:latin typeface="Muller Medium"/>
                <a:cs typeface="+mn-cs"/>
              </a:rPr>
              <a:t> trust. </a:t>
            </a:r>
            <a:r>
              <a:rPr lang="fr-FR" sz="800" b="1" dirty="0" err="1">
                <a:solidFill>
                  <a:srgbClr val="FA054B"/>
                </a:solidFill>
                <a:latin typeface="Noe Display"/>
                <a:cs typeface="+mn-cs"/>
              </a:rPr>
              <a:t>Protéines</a:t>
            </a:r>
            <a:r>
              <a:rPr lang="fr-FR" sz="800" b="1" cap="small" dirty="0" err="1">
                <a:solidFill>
                  <a:prstClr val="white"/>
                </a:solidFill>
                <a:latin typeface="Noe Display"/>
                <a:cs typeface="+mn-cs"/>
              </a:rPr>
              <a:t>xtc</a:t>
            </a:r>
            <a:endParaRPr lang="fr-FR" sz="800" b="1" cap="small" dirty="0">
              <a:solidFill>
                <a:prstClr val="white"/>
              </a:solidFill>
              <a:latin typeface="Noe Display"/>
              <a:cs typeface="+mn-cs"/>
            </a:endParaRPr>
          </a:p>
        </p:txBody>
      </p:sp>
      <p:cxnSp>
        <p:nvCxnSpPr>
          <p:cNvPr id="7" name="Connecteur droit 6">
            <a:extLst>
              <a:ext uri="{FF2B5EF4-FFF2-40B4-BE49-F238E27FC236}"/>
            </a:extLst>
          </p:cNvPr>
          <p:cNvCxnSpPr/>
          <p:nvPr userDrawn="1"/>
        </p:nvCxnSpPr>
        <p:spPr>
          <a:xfrm>
            <a:off x="949325" y="6513513"/>
            <a:ext cx="0" cy="136525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r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1079653"/>
            <a:ext cx="7886700" cy="3035836"/>
          </a:xfrm>
        </p:spPr>
        <p:txBody>
          <a:bodyPr>
            <a:normAutofit/>
          </a:bodyPr>
          <a:lstStyle>
            <a:lvl1pPr algn="ctr">
              <a:lnSpc>
                <a:spcPct val="85000"/>
              </a:lnSpc>
              <a:defRPr sz="4800" cap="all" baseline="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/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7" y="4133851"/>
            <a:ext cx="7886700" cy="19558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8" name="Espace réservé de la date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35963" y="6519863"/>
            <a:ext cx="458787" cy="179387"/>
          </a:xfrm>
        </p:spPr>
        <p:txBody>
          <a:bodyPr/>
          <a:lstStyle>
            <a:lvl1pPr algn="r" fontAlgn="base">
              <a:spcBef>
                <a:spcPct val="0"/>
              </a:spcBef>
              <a:spcAft>
                <a:spcPct val="0"/>
              </a:spcAft>
              <a:defRPr sz="800" dirty="0">
                <a:solidFill>
                  <a:prstClr val="white"/>
                </a:solidFill>
                <a:latin typeface="Muller Light" pitchFamily="50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pied de page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89475" y="6519863"/>
            <a:ext cx="3646488" cy="179387"/>
          </a:xfrm>
        </p:spPr>
        <p:txBody>
          <a:bodyPr/>
          <a:lstStyle>
            <a:lvl1pPr algn="r" fontAlgn="base">
              <a:spcBef>
                <a:spcPct val="0"/>
              </a:spcBef>
              <a:spcAft>
                <a:spcPct val="0"/>
              </a:spcAft>
              <a:defRPr sz="800">
                <a:solidFill>
                  <a:prstClr val="white"/>
                </a:solidFill>
                <a:latin typeface="Muller Light" pitchFamily="50" charset="0"/>
                <a:cs typeface="Arial" charset="0"/>
              </a:defRPr>
            </a:lvl1pPr>
          </a:lstStyle>
          <a:p>
            <a:pPr>
              <a:defRPr/>
            </a:pPr>
            <a:r>
              <a:rPr lang="fr-FR"/>
              <a:t>© Copyright ProtéinesXTC - Document confidentiel </a:t>
            </a:r>
            <a:endParaRPr lang="fr-FR" dirty="0"/>
          </a:p>
        </p:txBody>
      </p:sp>
      <p:sp>
        <p:nvSpPr>
          <p:cNvPr id="10" name="Espace réservé du numéro de diapositive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9613" y="6519863"/>
            <a:ext cx="201612" cy="179387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 fontAlgn="auto">
              <a:spcBef>
                <a:spcPts val="0"/>
              </a:spcBef>
              <a:spcAft>
                <a:spcPts val="0"/>
              </a:spcAft>
              <a:defRPr sz="800" smtClean="0">
                <a:solidFill>
                  <a:prstClr val="white"/>
                </a:solidFill>
                <a:latin typeface="Muller Medium"/>
                <a:cs typeface="+mn-cs"/>
              </a:defRPr>
            </a:lvl1pPr>
          </a:lstStyle>
          <a:p>
            <a:pPr>
              <a:defRPr/>
            </a:pPr>
            <a:fld id="{38AB2C08-530F-42C5-96F7-585EF0043E86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702168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grandes parties (v2)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6"/>
          <p:cNvSpPr txBox="1">
            <a:spLocks noChangeArrowheads="1"/>
          </p:cNvSpPr>
          <p:nvPr userDrawn="1"/>
        </p:nvSpPr>
        <p:spPr bwMode="auto">
          <a:xfrm>
            <a:off x="350838" y="6991350"/>
            <a:ext cx="80645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1450" indent="-1714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buFont typeface="Webdings" pitchFamily="18" charset="2"/>
              <a:buChar char="i"/>
            </a:pPr>
            <a:r>
              <a:rPr lang="fr-FR" altLang="fr-FR" sz="1100" i="1">
                <a:solidFill>
                  <a:srgbClr val="FA054B"/>
                </a:solidFill>
                <a:latin typeface="Calibri" pitchFamily="34" charset="0"/>
                <a:cs typeface="Calibri" pitchFamily="34" charset="0"/>
                <a:sym typeface="Webdings" pitchFamily="18" charset="2"/>
              </a:rPr>
              <a:t>Pensez à passer votre Gravure derrière le titre après l’avoir insérée (Clic droit sur l’image / Arrière plan)</a:t>
            </a:r>
          </a:p>
        </p:txBody>
      </p:sp>
      <p:sp>
        <p:nvSpPr>
          <p:cNvPr id="7" name="ZoneTexte 6">
            <a:extLst>
              <a:ext uri="{FF2B5EF4-FFF2-40B4-BE49-F238E27FC236}"/>
            </a:extLst>
          </p:cNvPr>
          <p:cNvSpPr txBox="1"/>
          <p:nvPr userDrawn="1"/>
        </p:nvSpPr>
        <p:spPr>
          <a:xfrm>
            <a:off x="993775" y="6519863"/>
            <a:ext cx="1465263" cy="24606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00" b="1" dirty="0">
                <a:solidFill>
                  <a:srgbClr val="00043F"/>
                </a:solidFill>
                <a:latin typeface="Muller Medium"/>
                <a:cs typeface="+mn-cs"/>
              </a:rPr>
              <a:t>in </a:t>
            </a:r>
            <a:r>
              <a:rPr lang="fr-FR" sz="800" b="1" dirty="0" err="1">
                <a:solidFill>
                  <a:srgbClr val="00043F"/>
                </a:solidFill>
                <a:latin typeface="Muller Medium"/>
                <a:cs typeface="+mn-cs"/>
              </a:rPr>
              <a:t>reinvention</a:t>
            </a:r>
            <a:r>
              <a:rPr lang="fr-FR" sz="800" b="1" dirty="0">
                <a:solidFill>
                  <a:srgbClr val="00043F"/>
                </a:solidFill>
                <a:latin typeface="Muller Medium"/>
                <a:cs typeface="+mn-cs"/>
              </a:rPr>
              <a:t> </a:t>
            </a:r>
            <a:r>
              <a:rPr lang="fr-FR" sz="800" b="1" dirty="0" err="1">
                <a:solidFill>
                  <a:srgbClr val="00043F"/>
                </a:solidFill>
                <a:latin typeface="Muller Medium"/>
                <a:cs typeface="+mn-cs"/>
              </a:rPr>
              <a:t>we</a:t>
            </a:r>
            <a:r>
              <a:rPr lang="fr-FR" sz="800" b="1" dirty="0">
                <a:solidFill>
                  <a:srgbClr val="00043F"/>
                </a:solidFill>
                <a:latin typeface="Muller Medium"/>
                <a:cs typeface="+mn-cs"/>
              </a:rPr>
              <a:t> trust. </a:t>
            </a:r>
            <a:r>
              <a:rPr lang="fr-FR" sz="800" b="1" dirty="0" err="1">
                <a:solidFill>
                  <a:prstClr val="white"/>
                </a:solidFill>
                <a:latin typeface="Noe Display"/>
                <a:cs typeface="+mn-cs"/>
              </a:rPr>
              <a:t>Protéines</a:t>
            </a:r>
            <a:r>
              <a:rPr lang="fr-FR" sz="800" b="1" cap="small" dirty="0" err="1">
                <a:solidFill>
                  <a:srgbClr val="00043F"/>
                </a:solidFill>
                <a:latin typeface="Noe Display"/>
                <a:cs typeface="+mn-cs"/>
              </a:rPr>
              <a:t>xtc</a:t>
            </a:r>
            <a:endParaRPr lang="fr-FR" sz="800" b="1" cap="small" dirty="0">
              <a:solidFill>
                <a:srgbClr val="00043F"/>
              </a:solidFill>
              <a:latin typeface="Noe Display"/>
              <a:cs typeface="+mn-cs"/>
            </a:endParaRPr>
          </a:p>
        </p:txBody>
      </p:sp>
      <p:cxnSp>
        <p:nvCxnSpPr>
          <p:cNvPr id="9" name="Connecteur droit 8">
            <a:extLst>
              <a:ext uri="{FF2B5EF4-FFF2-40B4-BE49-F238E27FC236}"/>
            </a:extLst>
          </p:cNvPr>
          <p:cNvCxnSpPr/>
          <p:nvPr userDrawn="1"/>
        </p:nvCxnSpPr>
        <p:spPr>
          <a:xfrm>
            <a:off x="949325" y="6513513"/>
            <a:ext cx="0" cy="136525"/>
          </a:xfrm>
          <a:prstGeom prst="line">
            <a:avLst/>
          </a:prstGeom>
          <a:ln w="31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space réservé pour une image  7">
            <a:extLst>
              <a:ext uri="{FF2B5EF4-FFF2-40B4-BE49-F238E27FC236}"/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062288" y="571500"/>
            <a:ext cx="3019425" cy="4025900"/>
          </a:xfrm>
        </p:spPr>
        <p:txBody>
          <a:bodyPr rtlCol="0">
            <a:noAutofit/>
          </a:bodyPr>
          <a:lstStyle>
            <a:lvl1pPr marL="0" indent="0" algn="ctr">
              <a:buNone/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 dirty="0"/>
          </a:p>
        </p:txBody>
      </p:sp>
      <p:sp>
        <p:nvSpPr>
          <p:cNvPr id="2" name="Titr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1079653"/>
            <a:ext cx="7886700" cy="3035836"/>
          </a:xfrm>
        </p:spPr>
        <p:txBody>
          <a:bodyPr>
            <a:normAutofit/>
          </a:bodyPr>
          <a:lstStyle>
            <a:lvl1pPr algn="ctr">
              <a:lnSpc>
                <a:spcPct val="85000"/>
              </a:lnSpc>
              <a:defRPr sz="4800" cap="all" baseline="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/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7" y="4133851"/>
            <a:ext cx="7886700" cy="19558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0" name="Espace réservé de la date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8335963" y="6519863"/>
            <a:ext cx="458787" cy="179387"/>
          </a:xfrm>
        </p:spPr>
        <p:txBody>
          <a:bodyPr/>
          <a:lstStyle>
            <a:lvl1pPr algn="r" fontAlgn="base">
              <a:spcBef>
                <a:spcPct val="0"/>
              </a:spcBef>
              <a:spcAft>
                <a:spcPct val="0"/>
              </a:spcAft>
              <a:defRPr sz="800" dirty="0">
                <a:solidFill>
                  <a:srgbClr val="00043F"/>
                </a:solidFill>
                <a:latin typeface="Muller Light" pitchFamily="50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1" name="Espace réservé du pied de page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4689475" y="6519863"/>
            <a:ext cx="3646488" cy="179387"/>
          </a:xfrm>
        </p:spPr>
        <p:txBody>
          <a:bodyPr/>
          <a:lstStyle>
            <a:lvl1pPr algn="r" fontAlgn="base">
              <a:spcBef>
                <a:spcPct val="0"/>
              </a:spcBef>
              <a:spcAft>
                <a:spcPct val="0"/>
              </a:spcAft>
              <a:defRPr sz="800">
                <a:solidFill>
                  <a:srgbClr val="00043F"/>
                </a:solidFill>
                <a:latin typeface="Muller Light" pitchFamily="50" charset="0"/>
                <a:cs typeface="Arial" charset="0"/>
              </a:defRPr>
            </a:lvl1pPr>
          </a:lstStyle>
          <a:p>
            <a:pPr>
              <a:defRPr/>
            </a:pPr>
            <a:r>
              <a:rPr lang="fr-FR"/>
              <a:t>© Copyright ProtéinesXTC - Document confidentiel </a:t>
            </a:r>
            <a:endParaRPr lang="fr-FR" dirty="0"/>
          </a:p>
        </p:txBody>
      </p:sp>
      <p:sp>
        <p:nvSpPr>
          <p:cNvPr id="12" name="Espace réservé du numéro de diapositive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709613" y="6519863"/>
            <a:ext cx="201612" cy="179387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 fontAlgn="auto">
              <a:spcBef>
                <a:spcPts val="0"/>
              </a:spcBef>
              <a:spcAft>
                <a:spcPts val="0"/>
              </a:spcAft>
              <a:defRPr sz="800" smtClean="0">
                <a:solidFill>
                  <a:srgbClr val="00043F"/>
                </a:solidFill>
                <a:latin typeface="Muller Medium"/>
                <a:cs typeface="+mn-cs"/>
              </a:defRPr>
            </a:lvl1pPr>
          </a:lstStyle>
          <a:p>
            <a:pPr>
              <a:defRPr/>
            </a:pPr>
            <a:fld id="{EAF1B098-425D-4340-B171-961C06D62F3E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922542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grandes parties (v3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6"/>
          <p:cNvSpPr txBox="1">
            <a:spLocks noChangeArrowheads="1"/>
          </p:cNvSpPr>
          <p:nvPr userDrawn="1"/>
        </p:nvSpPr>
        <p:spPr bwMode="auto">
          <a:xfrm>
            <a:off x="350838" y="6991350"/>
            <a:ext cx="80645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1450" indent="-1714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buFont typeface="Webdings" pitchFamily="18" charset="2"/>
              <a:buChar char="i"/>
            </a:pPr>
            <a:r>
              <a:rPr lang="fr-FR" altLang="fr-FR" sz="1100" i="1">
                <a:solidFill>
                  <a:srgbClr val="FA054B"/>
                </a:solidFill>
                <a:latin typeface="Calibri" pitchFamily="34" charset="0"/>
                <a:cs typeface="Calibri" pitchFamily="34" charset="0"/>
                <a:sym typeface="Webdings" pitchFamily="18" charset="2"/>
              </a:rPr>
              <a:t>Pensez à passer votre Gravure derrière le titre après l’avoir insérée (Clic droit sur l’image / Arrière plan)</a:t>
            </a:r>
          </a:p>
        </p:txBody>
      </p:sp>
      <p:sp>
        <p:nvSpPr>
          <p:cNvPr id="7" name="ZoneTexte 6">
            <a:extLst>
              <a:ext uri="{FF2B5EF4-FFF2-40B4-BE49-F238E27FC236}"/>
            </a:extLst>
          </p:cNvPr>
          <p:cNvSpPr txBox="1"/>
          <p:nvPr userDrawn="1"/>
        </p:nvSpPr>
        <p:spPr>
          <a:xfrm>
            <a:off x="993775" y="6519863"/>
            <a:ext cx="1465263" cy="24606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00" b="1" dirty="0">
                <a:solidFill>
                  <a:srgbClr val="00043F"/>
                </a:solidFill>
                <a:latin typeface="Muller Medium"/>
                <a:cs typeface="+mn-cs"/>
              </a:rPr>
              <a:t>in </a:t>
            </a:r>
            <a:r>
              <a:rPr lang="fr-FR" sz="800" b="1" dirty="0" err="1">
                <a:solidFill>
                  <a:srgbClr val="00043F"/>
                </a:solidFill>
                <a:latin typeface="Muller Medium"/>
                <a:cs typeface="+mn-cs"/>
              </a:rPr>
              <a:t>reinvention</a:t>
            </a:r>
            <a:r>
              <a:rPr lang="fr-FR" sz="800" b="1" dirty="0">
                <a:solidFill>
                  <a:srgbClr val="00043F"/>
                </a:solidFill>
                <a:latin typeface="Muller Medium"/>
                <a:cs typeface="+mn-cs"/>
              </a:rPr>
              <a:t> </a:t>
            </a:r>
            <a:r>
              <a:rPr lang="fr-FR" sz="800" b="1" dirty="0" err="1">
                <a:solidFill>
                  <a:srgbClr val="00043F"/>
                </a:solidFill>
                <a:latin typeface="Muller Medium"/>
                <a:cs typeface="+mn-cs"/>
              </a:rPr>
              <a:t>we</a:t>
            </a:r>
            <a:r>
              <a:rPr lang="fr-FR" sz="800" b="1" dirty="0">
                <a:solidFill>
                  <a:srgbClr val="00043F"/>
                </a:solidFill>
                <a:latin typeface="Muller Medium"/>
                <a:cs typeface="+mn-cs"/>
              </a:rPr>
              <a:t> trust. </a:t>
            </a:r>
            <a:r>
              <a:rPr lang="fr-FR" sz="800" b="1" dirty="0" err="1">
                <a:solidFill>
                  <a:prstClr val="white"/>
                </a:solidFill>
                <a:latin typeface="Noe Display"/>
                <a:cs typeface="+mn-cs"/>
              </a:rPr>
              <a:t>Protéines</a:t>
            </a:r>
            <a:r>
              <a:rPr lang="fr-FR" sz="800" b="1" cap="small" dirty="0" err="1">
                <a:solidFill>
                  <a:srgbClr val="00043F"/>
                </a:solidFill>
                <a:latin typeface="Noe Display"/>
                <a:cs typeface="+mn-cs"/>
              </a:rPr>
              <a:t>xtc</a:t>
            </a:r>
            <a:endParaRPr lang="fr-FR" sz="800" b="1" cap="small" dirty="0">
              <a:solidFill>
                <a:srgbClr val="00043F"/>
              </a:solidFill>
              <a:latin typeface="Noe Display"/>
              <a:cs typeface="+mn-cs"/>
            </a:endParaRPr>
          </a:p>
        </p:txBody>
      </p:sp>
      <p:cxnSp>
        <p:nvCxnSpPr>
          <p:cNvPr id="9" name="Connecteur droit 8">
            <a:extLst>
              <a:ext uri="{FF2B5EF4-FFF2-40B4-BE49-F238E27FC236}"/>
            </a:extLst>
          </p:cNvPr>
          <p:cNvCxnSpPr/>
          <p:nvPr userDrawn="1"/>
        </p:nvCxnSpPr>
        <p:spPr>
          <a:xfrm>
            <a:off x="949325" y="6513513"/>
            <a:ext cx="0" cy="136525"/>
          </a:xfrm>
          <a:prstGeom prst="line">
            <a:avLst/>
          </a:prstGeom>
          <a:ln w="31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space réservé pour une image  7">
            <a:extLst>
              <a:ext uri="{FF2B5EF4-FFF2-40B4-BE49-F238E27FC236}"/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062288" y="571500"/>
            <a:ext cx="3019425" cy="4025900"/>
          </a:xfrm>
        </p:spPr>
        <p:txBody>
          <a:bodyPr rtlCol="0">
            <a:noAutofit/>
          </a:bodyPr>
          <a:lstStyle>
            <a:lvl1pPr marL="0" indent="0" algn="ctr">
              <a:buNone/>
              <a:defRPr sz="1600">
                <a:solidFill>
                  <a:schemeClr val="accent2"/>
                </a:solidFill>
              </a:defRPr>
            </a:lvl1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 dirty="0"/>
          </a:p>
        </p:txBody>
      </p:sp>
      <p:sp>
        <p:nvSpPr>
          <p:cNvPr id="2" name="Titr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1079653"/>
            <a:ext cx="7886700" cy="3035836"/>
          </a:xfrm>
        </p:spPr>
        <p:txBody>
          <a:bodyPr>
            <a:normAutofit/>
          </a:bodyPr>
          <a:lstStyle>
            <a:lvl1pPr algn="ctr">
              <a:lnSpc>
                <a:spcPct val="85000"/>
              </a:lnSpc>
              <a:defRPr sz="4800" cap="all" baseline="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/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7" y="4133851"/>
            <a:ext cx="7886700" cy="19558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0" name="Espace réservé de la date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8335963" y="6519863"/>
            <a:ext cx="458787" cy="179387"/>
          </a:xfrm>
        </p:spPr>
        <p:txBody>
          <a:bodyPr/>
          <a:lstStyle>
            <a:lvl1pPr algn="r" fontAlgn="base">
              <a:spcBef>
                <a:spcPct val="0"/>
              </a:spcBef>
              <a:spcAft>
                <a:spcPct val="0"/>
              </a:spcAft>
              <a:defRPr sz="800" dirty="0">
                <a:solidFill>
                  <a:srgbClr val="00043F"/>
                </a:solidFill>
                <a:latin typeface="Muller Light" pitchFamily="50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1" name="Espace réservé du pied de page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4689475" y="6519863"/>
            <a:ext cx="3646488" cy="179387"/>
          </a:xfrm>
        </p:spPr>
        <p:txBody>
          <a:bodyPr/>
          <a:lstStyle>
            <a:lvl1pPr algn="r" fontAlgn="base">
              <a:spcBef>
                <a:spcPct val="0"/>
              </a:spcBef>
              <a:spcAft>
                <a:spcPct val="0"/>
              </a:spcAft>
              <a:defRPr sz="800">
                <a:solidFill>
                  <a:srgbClr val="00043F"/>
                </a:solidFill>
                <a:latin typeface="Muller Light" pitchFamily="50" charset="0"/>
                <a:cs typeface="Arial" charset="0"/>
              </a:defRPr>
            </a:lvl1pPr>
          </a:lstStyle>
          <a:p>
            <a:pPr>
              <a:defRPr/>
            </a:pPr>
            <a:r>
              <a:rPr lang="fr-FR"/>
              <a:t>© Copyright ProtéinesXTC - Document confidentiel </a:t>
            </a:r>
            <a:endParaRPr lang="fr-FR" dirty="0"/>
          </a:p>
        </p:txBody>
      </p:sp>
      <p:sp>
        <p:nvSpPr>
          <p:cNvPr id="12" name="Espace réservé du numéro de diapositive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709613" y="6519863"/>
            <a:ext cx="201612" cy="179387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 fontAlgn="auto">
              <a:spcBef>
                <a:spcPts val="0"/>
              </a:spcBef>
              <a:spcAft>
                <a:spcPts val="0"/>
              </a:spcAft>
              <a:defRPr sz="800" smtClean="0">
                <a:solidFill>
                  <a:srgbClr val="00043F"/>
                </a:solidFill>
                <a:latin typeface="Muller Medium"/>
                <a:cs typeface="+mn-cs"/>
              </a:defRPr>
            </a:lvl1pPr>
          </a:lstStyle>
          <a:p>
            <a:pPr>
              <a:defRPr/>
            </a:pPr>
            <a:fld id="{32723D8E-AB5A-4710-8E46-6DFAD6414881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700867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01954D-154C-4756-AA6A-CB956015593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1287194"/>
      </p:ext>
    </p:extLst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s sous partie d'une grande partie (v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/>
            </a:extLst>
          </p:cNvPr>
          <p:cNvSpPr/>
          <p:nvPr userDrawn="1"/>
        </p:nvSpPr>
        <p:spPr>
          <a:xfrm>
            <a:off x="0" y="6362700"/>
            <a:ext cx="9144000" cy="495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prstClr val="white"/>
              </a:solidFill>
            </a:endParaRPr>
          </a:p>
        </p:txBody>
      </p:sp>
      <p:cxnSp>
        <p:nvCxnSpPr>
          <p:cNvPr id="5" name="Connecteur droit 4">
            <a:extLst>
              <a:ext uri="{FF2B5EF4-FFF2-40B4-BE49-F238E27FC236}"/>
            </a:extLst>
          </p:cNvPr>
          <p:cNvCxnSpPr>
            <a:cxnSpLocks/>
          </p:cNvCxnSpPr>
          <p:nvPr userDrawn="1"/>
        </p:nvCxnSpPr>
        <p:spPr>
          <a:xfrm>
            <a:off x="2630488" y="1704975"/>
            <a:ext cx="32385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e 5">
            <a:extLst>
              <a:ext uri="{FF2B5EF4-FFF2-40B4-BE49-F238E27FC236}"/>
            </a:extLst>
          </p:cNvPr>
          <p:cNvGrpSpPr/>
          <p:nvPr userDrawn="1"/>
        </p:nvGrpSpPr>
        <p:grpSpPr>
          <a:xfrm>
            <a:off x="2636089" y="1309639"/>
            <a:ext cx="945312" cy="157221"/>
            <a:chOff x="853499" y="5357490"/>
            <a:chExt cx="3280385" cy="409188"/>
          </a:xfrm>
          <a:solidFill>
            <a:schemeClr val="tx2"/>
          </a:solidFill>
        </p:grpSpPr>
        <p:sp>
          <p:nvSpPr>
            <p:cNvPr id="7" name="Freeform 5">
              <a:extLst>
                <a:ext uri="{FF2B5EF4-FFF2-40B4-BE49-F238E27FC236}"/>
              </a:extLst>
            </p:cNvPr>
            <p:cNvSpPr>
              <a:spLocks noEditPoints="1"/>
            </p:cNvSpPr>
            <p:nvPr/>
          </p:nvSpPr>
          <p:spPr bwMode="auto">
            <a:xfrm>
              <a:off x="853499" y="5357490"/>
              <a:ext cx="357610" cy="405749"/>
            </a:xfrm>
            <a:custGeom>
              <a:avLst/>
              <a:gdLst>
                <a:gd name="T0" fmla="*/ 272 w 657"/>
                <a:gd name="T1" fmla="*/ 467 h 744"/>
                <a:gd name="T2" fmla="*/ 272 w 657"/>
                <a:gd name="T3" fmla="*/ 642 h 744"/>
                <a:gd name="T4" fmla="*/ 283 w 657"/>
                <a:gd name="T5" fmla="*/ 669 h 744"/>
                <a:gd name="T6" fmla="*/ 383 w 657"/>
                <a:gd name="T7" fmla="*/ 742 h 744"/>
                <a:gd name="T8" fmla="*/ 383 w 657"/>
                <a:gd name="T9" fmla="*/ 744 h 744"/>
                <a:gd name="T10" fmla="*/ 0 w 657"/>
                <a:gd name="T11" fmla="*/ 744 h 744"/>
                <a:gd name="T12" fmla="*/ 0 w 657"/>
                <a:gd name="T13" fmla="*/ 742 h 744"/>
                <a:gd name="T14" fmla="*/ 71 w 657"/>
                <a:gd name="T15" fmla="*/ 675 h 744"/>
                <a:gd name="T16" fmla="*/ 80 w 657"/>
                <a:gd name="T17" fmla="*/ 650 h 744"/>
                <a:gd name="T18" fmla="*/ 80 w 657"/>
                <a:gd name="T19" fmla="*/ 94 h 744"/>
                <a:gd name="T20" fmla="*/ 71 w 657"/>
                <a:gd name="T21" fmla="*/ 68 h 744"/>
                <a:gd name="T22" fmla="*/ 0 w 657"/>
                <a:gd name="T23" fmla="*/ 2 h 744"/>
                <a:gd name="T24" fmla="*/ 0 w 657"/>
                <a:gd name="T25" fmla="*/ 0 h 744"/>
                <a:gd name="T26" fmla="*/ 367 w 657"/>
                <a:gd name="T27" fmla="*/ 0 h 744"/>
                <a:gd name="T28" fmla="*/ 657 w 657"/>
                <a:gd name="T29" fmla="*/ 224 h 744"/>
                <a:gd name="T30" fmla="*/ 341 w 657"/>
                <a:gd name="T31" fmla="*/ 467 h 744"/>
                <a:gd name="T32" fmla="*/ 272 w 657"/>
                <a:gd name="T33" fmla="*/ 467 h 744"/>
                <a:gd name="T34" fmla="*/ 272 w 657"/>
                <a:gd name="T35" fmla="*/ 446 h 744"/>
                <a:gd name="T36" fmla="*/ 320 w 657"/>
                <a:gd name="T37" fmla="*/ 446 h 744"/>
                <a:gd name="T38" fmla="*/ 457 w 657"/>
                <a:gd name="T39" fmla="*/ 229 h 744"/>
                <a:gd name="T40" fmla="*/ 331 w 657"/>
                <a:gd name="T41" fmla="*/ 21 h 744"/>
                <a:gd name="T42" fmla="*/ 291 w 657"/>
                <a:gd name="T43" fmla="*/ 21 h 744"/>
                <a:gd name="T44" fmla="*/ 272 w 657"/>
                <a:gd name="T45" fmla="*/ 41 h 744"/>
                <a:gd name="T46" fmla="*/ 272 w 657"/>
                <a:gd name="T47" fmla="*/ 446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57" h="744">
                  <a:moveTo>
                    <a:pt x="272" y="467"/>
                  </a:moveTo>
                  <a:cubicBezTo>
                    <a:pt x="272" y="642"/>
                    <a:pt x="272" y="642"/>
                    <a:pt x="272" y="642"/>
                  </a:cubicBezTo>
                  <a:cubicBezTo>
                    <a:pt x="272" y="656"/>
                    <a:pt x="273" y="660"/>
                    <a:pt x="283" y="669"/>
                  </a:cubicBezTo>
                  <a:cubicBezTo>
                    <a:pt x="383" y="742"/>
                    <a:pt x="383" y="742"/>
                    <a:pt x="383" y="742"/>
                  </a:cubicBezTo>
                  <a:cubicBezTo>
                    <a:pt x="383" y="744"/>
                    <a:pt x="383" y="744"/>
                    <a:pt x="383" y="744"/>
                  </a:cubicBezTo>
                  <a:cubicBezTo>
                    <a:pt x="0" y="744"/>
                    <a:pt x="0" y="744"/>
                    <a:pt x="0" y="744"/>
                  </a:cubicBezTo>
                  <a:cubicBezTo>
                    <a:pt x="0" y="742"/>
                    <a:pt x="0" y="742"/>
                    <a:pt x="0" y="742"/>
                  </a:cubicBezTo>
                  <a:cubicBezTo>
                    <a:pt x="71" y="675"/>
                    <a:pt x="71" y="675"/>
                    <a:pt x="71" y="675"/>
                  </a:cubicBezTo>
                  <a:cubicBezTo>
                    <a:pt x="79" y="666"/>
                    <a:pt x="80" y="663"/>
                    <a:pt x="80" y="650"/>
                  </a:cubicBezTo>
                  <a:cubicBezTo>
                    <a:pt x="80" y="94"/>
                    <a:pt x="80" y="94"/>
                    <a:pt x="80" y="94"/>
                  </a:cubicBezTo>
                  <a:cubicBezTo>
                    <a:pt x="80" y="80"/>
                    <a:pt x="79" y="77"/>
                    <a:pt x="71" y="68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67" y="0"/>
                    <a:pt x="367" y="0"/>
                    <a:pt x="367" y="0"/>
                  </a:cubicBezTo>
                  <a:cubicBezTo>
                    <a:pt x="515" y="0"/>
                    <a:pt x="657" y="54"/>
                    <a:pt x="657" y="224"/>
                  </a:cubicBezTo>
                  <a:cubicBezTo>
                    <a:pt x="657" y="391"/>
                    <a:pt x="527" y="467"/>
                    <a:pt x="341" y="467"/>
                  </a:cubicBezTo>
                  <a:lnTo>
                    <a:pt x="272" y="467"/>
                  </a:lnTo>
                  <a:close/>
                  <a:moveTo>
                    <a:pt x="272" y="446"/>
                  </a:moveTo>
                  <a:cubicBezTo>
                    <a:pt x="320" y="446"/>
                    <a:pt x="320" y="446"/>
                    <a:pt x="320" y="446"/>
                  </a:cubicBezTo>
                  <a:cubicBezTo>
                    <a:pt x="406" y="446"/>
                    <a:pt x="457" y="363"/>
                    <a:pt x="457" y="229"/>
                  </a:cubicBezTo>
                  <a:cubicBezTo>
                    <a:pt x="457" y="104"/>
                    <a:pt x="410" y="21"/>
                    <a:pt x="331" y="21"/>
                  </a:cubicBezTo>
                  <a:cubicBezTo>
                    <a:pt x="291" y="21"/>
                    <a:pt x="291" y="21"/>
                    <a:pt x="291" y="21"/>
                  </a:cubicBezTo>
                  <a:cubicBezTo>
                    <a:pt x="275" y="21"/>
                    <a:pt x="272" y="23"/>
                    <a:pt x="272" y="41"/>
                  </a:cubicBezTo>
                  <a:lnTo>
                    <a:pt x="272" y="4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Muller Medium"/>
                <a:cs typeface="+mn-cs"/>
              </a:endParaRPr>
            </a:p>
          </p:txBody>
        </p:sp>
        <p:sp>
          <p:nvSpPr>
            <p:cNvPr id="8" name="Freeform 6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1231740" y="5474401"/>
              <a:ext cx="240699" cy="288838"/>
            </a:xfrm>
            <a:custGeom>
              <a:avLst/>
              <a:gdLst>
                <a:gd name="T0" fmla="*/ 386 w 444"/>
                <a:gd name="T1" fmla="*/ 201 h 533"/>
                <a:gd name="T2" fmla="*/ 383 w 444"/>
                <a:gd name="T3" fmla="*/ 201 h 533"/>
                <a:gd name="T4" fmla="*/ 300 w 444"/>
                <a:gd name="T5" fmla="*/ 102 h 533"/>
                <a:gd name="T6" fmla="*/ 281 w 444"/>
                <a:gd name="T7" fmla="*/ 97 h 533"/>
                <a:gd name="T8" fmla="*/ 235 w 444"/>
                <a:gd name="T9" fmla="*/ 158 h 533"/>
                <a:gd name="T10" fmla="*/ 235 w 444"/>
                <a:gd name="T11" fmla="*/ 444 h 533"/>
                <a:gd name="T12" fmla="*/ 251 w 444"/>
                <a:gd name="T13" fmla="*/ 470 h 533"/>
                <a:gd name="T14" fmla="*/ 355 w 444"/>
                <a:gd name="T15" fmla="*/ 531 h 533"/>
                <a:gd name="T16" fmla="*/ 355 w 444"/>
                <a:gd name="T17" fmla="*/ 533 h 533"/>
                <a:gd name="T18" fmla="*/ 0 w 444"/>
                <a:gd name="T19" fmla="*/ 533 h 533"/>
                <a:gd name="T20" fmla="*/ 0 w 444"/>
                <a:gd name="T21" fmla="*/ 531 h 533"/>
                <a:gd name="T22" fmla="*/ 52 w 444"/>
                <a:gd name="T23" fmla="*/ 482 h 533"/>
                <a:gd name="T24" fmla="*/ 62 w 444"/>
                <a:gd name="T25" fmla="*/ 457 h 533"/>
                <a:gd name="T26" fmla="*/ 62 w 444"/>
                <a:gd name="T27" fmla="*/ 90 h 533"/>
                <a:gd name="T28" fmla="*/ 52 w 444"/>
                <a:gd name="T29" fmla="*/ 64 h 533"/>
                <a:gd name="T30" fmla="*/ 0 w 444"/>
                <a:gd name="T31" fmla="*/ 11 h 533"/>
                <a:gd name="T32" fmla="*/ 0 w 444"/>
                <a:gd name="T33" fmla="*/ 9 h 533"/>
                <a:gd name="T34" fmla="*/ 235 w 444"/>
                <a:gd name="T35" fmla="*/ 9 h 533"/>
                <a:gd name="T36" fmla="*/ 235 w 444"/>
                <a:gd name="T37" fmla="*/ 144 h 533"/>
                <a:gd name="T38" fmla="*/ 372 w 444"/>
                <a:gd name="T39" fmla="*/ 0 h 533"/>
                <a:gd name="T40" fmla="*/ 444 w 444"/>
                <a:gd name="T41" fmla="*/ 35 h 533"/>
                <a:gd name="T42" fmla="*/ 386 w 444"/>
                <a:gd name="T43" fmla="*/ 201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44" h="533">
                  <a:moveTo>
                    <a:pt x="386" y="201"/>
                  </a:moveTo>
                  <a:cubicBezTo>
                    <a:pt x="383" y="201"/>
                    <a:pt x="383" y="201"/>
                    <a:pt x="383" y="201"/>
                  </a:cubicBezTo>
                  <a:cubicBezTo>
                    <a:pt x="300" y="102"/>
                    <a:pt x="300" y="102"/>
                    <a:pt x="300" y="102"/>
                  </a:cubicBezTo>
                  <a:cubicBezTo>
                    <a:pt x="295" y="96"/>
                    <a:pt x="288" y="91"/>
                    <a:pt x="281" y="97"/>
                  </a:cubicBezTo>
                  <a:cubicBezTo>
                    <a:pt x="263" y="109"/>
                    <a:pt x="251" y="128"/>
                    <a:pt x="235" y="158"/>
                  </a:cubicBezTo>
                  <a:cubicBezTo>
                    <a:pt x="235" y="444"/>
                    <a:pt x="235" y="444"/>
                    <a:pt x="235" y="444"/>
                  </a:cubicBezTo>
                  <a:cubicBezTo>
                    <a:pt x="235" y="455"/>
                    <a:pt x="236" y="461"/>
                    <a:pt x="251" y="470"/>
                  </a:cubicBezTo>
                  <a:cubicBezTo>
                    <a:pt x="355" y="531"/>
                    <a:pt x="355" y="531"/>
                    <a:pt x="355" y="531"/>
                  </a:cubicBezTo>
                  <a:cubicBezTo>
                    <a:pt x="355" y="533"/>
                    <a:pt x="355" y="533"/>
                    <a:pt x="355" y="533"/>
                  </a:cubicBezTo>
                  <a:cubicBezTo>
                    <a:pt x="0" y="533"/>
                    <a:pt x="0" y="533"/>
                    <a:pt x="0" y="533"/>
                  </a:cubicBezTo>
                  <a:cubicBezTo>
                    <a:pt x="0" y="531"/>
                    <a:pt x="0" y="531"/>
                    <a:pt x="0" y="531"/>
                  </a:cubicBezTo>
                  <a:cubicBezTo>
                    <a:pt x="52" y="482"/>
                    <a:pt x="52" y="482"/>
                    <a:pt x="52" y="482"/>
                  </a:cubicBezTo>
                  <a:cubicBezTo>
                    <a:pt x="62" y="473"/>
                    <a:pt x="62" y="470"/>
                    <a:pt x="62" y="457"/>
                  </a:cubicBezTo>
                  <a:cubicBezTo>
                    <a:pt x="62" y="90"/>
                    <a:pt x="62" y="90"/>
                    <a:pt x="62" y="90"/>
                  </a:cubicBezTo>
                  <a:cubicBezTo>
                    <a:pt x="62" y="76"/>
                    <a:pt x="61" y="73"/>
                    <a:pt x="52" y="64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235" y="9"/>
                    <a:pt x="235" y="9"/>
                    <a:pt x="235" y="9"/>
                  </a:cubicBezTo>
                  <a:cubicBezTo>
                    <a:pt x="235" y="144"/>
                    <a:pt x="235" y="144"/>
                    <a:pt x="235" y="144"/>
                  </a:cubicBezTo>
                  <a:cubicBezTo>
                    <a:pt x="253" y="69"/>
                    <a:pt x="298" y="0"/>
                    <a:pt x="372" y="0"/>
                  </a:cubicBezTo>
                  <a:cubicBezTo>
                    <a:pt x="404" y="0"/>
                    <a:pt x="428" y="14"/>
                    <a:pt x="444" y="35"/>
                  </a:cubicBezTo>
                  <a:lnTo>
                    <a:pt x="386" y="2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Muller Medium"/>
                <a:cs typeface="+mn-cs"/>
              </a:endParaRPr>
            </a:p>
          </p:txBody>
        </p:sp>
        <p:sp>
          <p:nvSpPr>
            <p:cNvPr id="9" name="Freeform 7">
              <a:extLst>
                <a:ext uri="{FF2B5EF4-FFF2-40B4-BE49-F238E27FC236}"/>
              </a:extLst>
            </p:cNvPr>
            <p:cNvSpPr>
              <a:spLocks noEditPoints="1"/>
            </p:cNvSpPr>
            <p:nvPr/>
          </p:nvSpPr>
          <p:spPr bwMode="auto">
            <a:xfrm>
              <a:off x="1475878" y="5474401"/>
              <a:ext cx="302593" cy="292277"/>
            </a:xfrm>
            <a:custGeom>
              <a:avLst/>
              <a:gdLst>
                <a:gd name="T0" fmla="*/ 0 w 558"/>
                <a:gd name="T1" fmla="*/ 270 h 541"/>
                <a:gd name="T2" fmla="*/ 279 w 558"/>
                <a:gd name="T3" fmla="*/ 0 h 541"/>
                <a:gd name="T4" fmla="*/ 558 w 558"/>
                <a:gd name="T5" fmla="*/ 271 h 541"/>
                <a:gd name="T6" fmla="*/ 279 w 558"/>
                <a:gd name="T7" fmla="*/ 541 h 541"/>
                <a:gd name="T8" fmla="*/ 0 w 558"/>
                <a:gd name="T9" fmla="*/ 270 h 541"/>
                <a:gd name="T10" fmla="*/ 193 w 558"/>
                <a:gd name="T11" fmla="*/ 270 h 541"/>
                <a:gd name="T12" fmla="*/ 279 w 558"/>
                <a:gd name="T13" fmla="*/ 522 h 541"/>
                <a:gd name="T14" fmla="*/ 364 w 558"/>
                <a:gd name="T15" fmla="*/ 271 h 541"/>
                <a:gd name="T16" fmla="*/ 279 w 558"/>
                <a:gd name="T17" fmla="*/ 20 h 541"/>
                <a:gd name="T18" fmla="*/ 193 w 558"/>
                <a:gd name="T19" fmla="*/ 270 h 5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58" h="541">
                  <a:moveTo>
                    <a:pt x="0" y="270"/>
                  </a:moveTo>
                  <a:cubicBezTo>
                    <a:pt x="0" y="92"/>
                    <a:pt x="111" y="0"/>
                    <a:pt x="279" y="0"/>
                  </a:cubicBezTo>
                  <a:cubicBezTo>
                    <a:pt x="446" y="0"/>
                    <a:pt x="558" y="91"/>
                    <a:pt x="558" y="271"/>
                  </a:cubicBezTo>
                  <a:cubicBezTo>
                    <a:pt x="558" y="449"/>
                    <a:pt x="446" y="541"/>
                    <a:pt x="279" y="541"/>
                  </a:cubicBezTo>
                  <a:cubicBezTo>
                    <a:pt x="111" y="541"/>
                    <a:pt x="0" y="450"/>
                    <a:pt x="0" y="270"/>
                  </a:cubicBezTo>
                  <a:close/>
                  <a:moveTo>
                    <a:pt x="193" y="270"/>
                  </a:moveTo>
                  <a:cubicBezTo>
                    <a:pt x="193" y="475"/>
                    <a:pt x="226" y="522"/>
                    <a:pt x="279" y="522"/>
                  </a:cubicBezTo>
                  <a:cubicBezTo>
                    <a:pt x="332" y="522"/>
                    <a:pt x="364" y="477"/>
                    <a:pt x="364" y="271"/>
                  </a:cubicBezTo>
                  <a:cubicBezTo>
                    <a:pt x="364" y="67"/>
                    <a:pt x="332" y="20"/>
                    <a:pt x="279" y="20"/>
                  </a:cubicBezTo>
                  <a:cubicBezTo>
                    <a:pt x="226" y="20"/>
                    <a:pt x="193" y="65"/>
                    <a:pt x="193" y="27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Muller Medium"/>
                <a:cs typeface="+mn-cs"/>
              </a:endParaRPr>
            </a:p>
          </p:txBody>
        </p:sp>
        <p:sp>
          <p:nvSpPr>
            <p:cNvPr id="10" name="Freeform 8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1792226" y="5381560"/>
              <a:ext cx="195998" cy="385118"/>
            </a:xfrm>
            <a:custGeom>
              <a:avLst/>
              <a:gdLst>
                <a:gd name="T0" fmla="*/ 361 w 361"/>
                <a:gd name="T1" fmla="*/ 199 h 710"/>
                <a:gd name="T2" fmla="*/ 231 w 361"/>
                <a:gd name="T3" fmla="*/ 199 h 710"/>
                <a:gd name="T4" fmla="*/ 231 w 361"/>
                <a:gd name="T5" fmla="*/ 553 h 710"/>
                <a:gd name="T6" fmla="*/ 287 w 361"/>
                <a:gd name="T7" fmla="*/ 628 h 710"/>
                <a:gd name="T8" fmla="*/ 349 w 361"/>
                <a:gd name="T9" fmla="*/ 588 h 710"/>
                <a:gd name="T10" fmla="*/ 351 w 361"/>
                <a:gd name="T11" fmla="*/ 590 h 710"/>
                <a:gd name="T12" fmla="*/ 196 w 361"/>
                <a:gd name="T13" fmla="*/ 710 h 710"/>
                <a:gd name="T14" fmla="*/ 59 w 361"/>
                <a:gd name="T15" fmla="*/ 565 h 710"/>
                <a:gd name="T16" fmla="*/ 59 w 361"/>
                <a:gd name="T17" fmla="*/ 199 h 710"/>
                <a:gd name="T18" fmla="*/ 0 w 361"/>
                <a:gd name="T19" fmla="*/ 199 h 710"/>
                <a:gd name="T20" fmla="*/ 0 w 361"/>
                <a:gd name="T21" fmla="*/ 178 h 710"/>
                <a:gd name="T22" fmla="*/ 48 w 361"/>
                <a:gd name="T23" fmla="*/ 178 h 710"/>
                <a:gd name="T24" fmla="*/ 81 w 361"/>
                <a:gd name="T25" fmla="*/ 166 h 710"/>
                <a:gd name="T26" fmla="*/ 229 w 361"/>
                <a:gd name="T27" fmla="*/ 0 h 710"/>
                <a:gd name="T28" fmla="*/ 231 w 361"/>
                <a:gd name="T29" fmla="*/ 0 h 710"/>
                <a:gd name="T30" fmla="*/ 231 w 361"/>
                <a:gd name="T31" fmla="*/ 178 h 710"/>
                <a:gd name="T32" fmla="*/ 361 w 361"/>
                <a:gd name="T33" fmla="*/ 178 h 710"/>
                <a:gd name="T34" fmla="*/ 361 w 361"/>
                <a:gd name="T35" fmla="*/ 199 h 7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61" h="710">
                  <a:moveTo>
                    <a:pt x="361" y="199"/>
                  </a:moveTo>
                  <a:cubicBezTo>
                    <a:pt x="231" y="199"/>
                    <a:pt x="231" y="199"/>
                    <a:pt x="231" y="199"/>
                  </a:cubicBezTo>
                  <a:cubicBezTo>
                    <a:pt x="231" y="553"/>
                    <a:pt x="231" y="553"/>
                    <a:pt x="231" y="553"/>
                  </a:cubicBezTo>
                  <a:cubicBezTo>
                    <a:pt x="231" y="600"/>
                    <a:pt x="252" y="628"/>
                    <a:pt x="287" y="628"/>
                  </a:cubicBezTo>
                  <a:cubicBezTo>
                    <a:pt x="315" y="628"/>
                    <a:pt x="337" y="610"/>
                    <a:pt x="349" y="588"/>
                  </a:cubicBezTo>
                  <a:cubicBezTo>
                    <a:pt x="351" y="590"/>
                    <a:pt x="351" y="590"/>
                    <a:pt x="351" y="590"/>
                  </a:cubicBezTo>
                  <a:cubicBezTo>
                    <a:pt x="340" y="649"/>
                    <a:pt x="297" y="710"/>
                    <a:pt x="196" y="710"/>
                  </a:cubicBezTo>
                  <a:cubicBezTo>
                    <a:pt x="104" y="710"/>
                    <a:pt x="59" y="660"/>
                    <a:pt x="59" y="565"/>
                  </a:cubicBezTo>
                  <a:cubicBezTo>
                    <a:pt x="59" y="199"/>
                    <a:pt x="59" y="199"/>
                    <a:pt x="59" y="199"/>
                  </a:cubicBezTo>
                  <a:cubicBezTo>
                    <a:pt x="0" y="199"/>
                    <a:pt x="0" y="199"/>
                    <a:pt x="0" y="199"/>
                  </a:cubicBezTo>
                  <a:cubicBezTo>
                    <a:pt x="0" y="178"/>
                    <a:pt x="0" y="178"/>
                    <a:pt x="0" y="178"/>
                  </a:cubicBezTo>
                  <a:cubicBezTo>
                    <a:pt x="48" y="178"/>
                    <a:pt x="48" y="178"/>
                    <a:pt x="48" y="178"/>
                  </a:cubicBezTo>
                  <a:cubicBezTo>
                    <a:pt x="65" y="178"/>
                    <a:pt x="70" y="178"/>
                    <a:pt x="81" y="166"/>
                  </a:cubicBezTo>
                  <a:cubicBezTo>
                    <a:pt x="229" y="0"/>
                    <a:pt x="229" y="0"/>
                    <a:pt x="229" y="0"/>
                  </a:cubicBezTo>
                  <a:cubicBezTo>
                    <a:pt x="231" y="0"/>
                    <a:pt x="231" y="0"/>
                    <a:pt x="231" y="0"/>
                  </a:cubicBezTo>
                  <a:cubicBezTo>
                    <a:pt x="231" y="178"/>
                    <a:pt x="231" y="178"/>
                    <a:pt x="231" y="178"/>
                  </a:cubicBezTo>
                  <a:cubicBezTo>
                    <a:pt x="361" y="178"/>
                    <a:pt x="361" y="178"/>
                    <a:pt x="361" y="178"/>
                  </a:cubicBezTo>
                  <a:lnTo>
                    <a:pt x="361" y="1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Muller Medium"/>
                <a:cs typeface="+mn-cs"/>
              </a:endParaRPr>
            </a:p>
          </p:txBody>
        </p:sp>
        <p:sp>
          <p:nvSpPr>
            <p:cNvPr id="11" name="Freeform 9">
              <a:extLst>
                <a:ext uri="{FF2B5EF4-FFF2-40B4-BE49-F238E27FC236}"/>
              </a:extLst>
            </p:cNvPr>
            <p:cNvSpPr>
              <a:spLocks noEditPoints="1"/>
            </p:cNvSpPr>
            <p:nvPr/>
          </p:nvSpPr>
          <p:spPr bwMode="auto">
            <a:xfrm>
              <a:off x="1991662" y="5357490"/>
              <a:ext cx="271646" cy="409187"/>
            </a:xfrm>
            <a:custGeom>
              <a:avLst/>
              <a:gdLst>
                <a:gd name="T0" fmla="*/ 179 w 497"/>
                <a:gd name="T1" fmla="*/ 458 h 752"/>
                <a:gd name="T2" fmla="*/ 179 w 497"/>
                <a:gd name="T3" fmla="*/ 460 h 752"/>
                <a:gd name="T4" fmla="*/ 330 w 497"/>
                <a:gd name="T5" fmla="*/ 654 h 752"/>
                <a:gd name="T6" fmla="*/ 491 w 497"/>
                <a:gd name="T7" fmla="*/ 556 h 752"/>
                <a:gd name="T8" fmla="*/ 493 w 497"/>
                <a:gd name="T9" fmla="*/ 556 h 752"/>
                <a:gd name="T10" fmla="*/ 259 w 497"/>
                <a:gd name="T11" fmla="*/ 752 h 752"/>
                <a:gd name="T12" fmla="*/ 0 w 497"/>
                <a:gd name="T13" fmla="*/ 485 h 752"/>
                <a:gd name="T14" fmla="*/ 266 w 497"/>
                <a:gd name="T15" fmla="*/ 211 h 752"/>
                <a:gd name="T16" fmla="*/ 497 w 497"/>
                <a:gd name="T17" fmla="*/ 435 h 752"/>
                <a:gd name="T18" fmla="*/ 496 w 497"/>
                <a:gd name="T19" fmla="*/ 458 h 752"/>
                <a:gd name="T20" fmla="*/ 179 w 497"/>
                <a:gd name="T21" fmla="*/ 458 h 752"/>
                <a:gd name="T22" fmla="*/ 179 w 497"/>
                <a:gd name="T23" fmla="*/ 439 h 752"/>
                <a:gd name="T24" fmla="*/ 334 w 497"/>
                <a:gd name="T25" fmla="*/ 439 h 752"/>
                <a:gd name="T26" fmla="*/ 336 w 497"/>
                <a:gd name="T27" fmla="*/ 407 h 752"/>
                <a:gd name="T28" fmla="*/ 264 w 497"/>
                <a:gd name="T29" fmla="*/ 231 h 752"/>
                <a:gd name="T30" fmla="*/ 179 w 497"/>
                <a:gd name="T31" fmla="*/ 439 h 752"/>
                <a:gd name="T32" fmla="*/ 449 w 497"/>
                <a:gd name="T33" fmla="*/ 0 h 752"/>
                <a:gd name="T34" fmla="*/ 449 w 497"/>
                <a:gd name="T35" fmla="*/ 2 h 752"/>
                <a:gd name="T36" fmla="*/ 198 w 497"/>
                <a:gd name="T37" fmla="*/ 176 h 752"/>
                <a:gd name="T38" fmla="*/ 196 w 497"/>
                <a:gd name="T39" fmla="*/ 174 h 752"/>
                <a:gd name="T40" fmla="*/ 279 w 497"/>
                <a:gd name="T41" fmla="*/ 0 h 752"/>
                <a:gd name="T42" fmla="*/ 449 w 497"/>
                <a:gd name="T43" fmla="*/ 0 h 7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97" h="752">
                  <a:moveTo>
                    <a:pt x="179" y="458"/>
                  </a:moveTo>
                  <a:cubicBezTo>
                    <a:pt x="179" y="460"/>
                    <a:pt x="179" y="460"/>
                    <a:pt x="179" y="460"/>
                  </a:cubicBezTo>
                  <a:cubicBezTo>
                    <a:pt x="179" y="598"/>
                    <a:pt x="249" y="654"/>
                    <a:pt x="330" y="654"/>
                  </a:cubicBezTo>
                  <a:cubicBezTo>
                    <a:pt x="394" y="654"/>
                    <a:pt x="456" y="626"/>
                    <a:pt x="491" y="556"/>
                  </a:cubicBezTo>
                  <a:cubicBezTo>
                    <a:pt x="493" y="556"/>
                    <a:pt x="493" y="556"/>
                    <a:pt x="493" y="556"/>
                  </a:cubicBezTo>
                  <a:cubicBezTo>
                    <a:pt x="466" y="690"/>
                    <a:pt x="383" y="752"/>
                    <a:pt x="259" y="752"/>
                  </a:cubicBezTo>
                  <a:cubicBezTo>
                    <a:pt x="126" y="752"/>
                    <a:pt x="0" y="672"/>
                    <a:pt x="0" y="485"/>
                  </a:cubicBezTo>
                  <a:cubicBezTo>
                    <a:pt x="0" y="290"/>
                    <a:pt x="125" y="211"/>
                    <a:pt x="266" y="211"/>
                  </a:cubicBezTo>
                  <a:cubicBezTo>
                    <a:pt x="378" y="211"/>
                    <a:pt x="497" y="264"/>
                    <a:pt x="497" y="435"/>
                  </a:cubicBezTo>
                  <a:cubicBezTo>
                    <a:pt x="497" y="438"/>
                    <a:pt x="497" y="445"/>
                    <a:pt x="496" y="458"/>
                  </a:cubicBezTo>
                  <a:lnTo>
                    <a:pt x="179" y="458"/>
                  </a:lnTo>
                  <a:close/>
                  <a:moveTo>
                    <a:pt x="179" y="439"/>
                  </a:moveTo>
                  <a:cubicBezTo>
                    <a:pt x="334" y="439"/>
                    <a:pt x="334" y="439"/>
                    <a:pt x="334" y="439"/>
                  </a:cubicBezTo>
                  <a:cubicBezTo>
                    <a:pt x="336" y="425"/>
                    <a:pt x="336" y="411"/>
                    <a:pt x="336" y="407"/>
                  </a:cubicBezTo>
                  <a:cubicBezTo>
                    <a:pt x="336" y="268"/>
                    <a:pt x="307" y="231"/>
                    <a:pt x="264" y="231"/>
                  </a:cubicBezTo>
                  <a:cubicBezTo>
                    <a:pt x="211" y="231"/>
                    <a:pt x="181" y="285"/>
                    <a:pt x="179" y="439"/>
                  </a:cubicBezTo>
                  <a:close/>
                  <a:moveTo>
                    <a:pt x="449" y="0"/>
                  </a:moveTo>
                  <a:cubicBezTo>
                    <a:pt x="449" y="2"/>
                    <a:pt x="449" y="2"/>
                    <a:pt x="449" y="2"/>
                  </a:cubicBezTo>
                  <a:cubicBezTo>
                    <a:pt x="198" y="176"/>
                    <a:pt x="198" y="176"/>
                    <a:pt x="198" y="176"/>
                  </a:cubicBezTo>
                  <a:cubicBezTo>
                    <a:pt x="196" y="174"/>
                    <a:pt x="196" y="174"/>
                    <a:pt x="196" y="174"/>
                  </a:cubicBezTo>
                  <a:cubicBezTo>
                    <a:pt x="279" y="0"/>
                    <a:pt x="279" y="0"/>
                    <a:pt x="279" y="0"/>
                  </a:cubicBezTo>
                  <a:lnTo>
                    <a:pt x="44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Muller Medium"/>
                <a:cs typeface="+mn-cs"/>
              </a:endParaRPr>
            </a:p>
          </p:txBody>
        </p:sp>
        <p:sp>
          <p:nvSpPr>
            <p:cNvPr id="12" name="Freeform 10">
              <a:extLst>
                <a:ext uri="{FF2B5EF4-FFF2-40B4-BE49-F238E27FC236}"/>
              </a:extLst>
            </p:cNvPr>
            <p:cNvSpPr>
              <a:spLocks noEditPoints="1"/>
            </p:cNvSpPr>
            <p:nvPr/>
          </p:nvSpPr>
          <p:spPr bwMode="auto">
            <a:xfrm>
              <a:off x="2283939" y="5360929"/>
              <a:ext cx="161612" cy="402310"/>
            </a:xfrm>
            <a:custGeom>
              <a:avLst/>
              <a:gdLst>
                <a:gd name="T0" fmla="*/ 235 w 296"/>
                <a:gd name="T1" fmla="*/ 219 h 743"/>
                <a:gd name="T2" fmla="*/ 235 w 296"/>
                <a:gd name="T3" fmla="*/ 667 h 743"/>
                <a:gd name="T4" fmla="*/ 244 w 296"/>
                <a:gd name="T5" fmla="*/ 692 h 743"/>
                <a:gd name="T6" fmla="*/ 296 w 296"/>
                <a:gd name="T7" fmla="*/ 741 h 743"/>
                <a:gd name="T8" fmla="*/ 296 w 296"/>
                <a:gd name="T9" fmla="*/ 743 h 743"/>
                <a:gd name="T10" fmla="*/ 0 w 296"/>
                <a:gd name="T11" fmla="*/ 743 h 743"/>
                <a:gd name="T12" fmla="*/ 0 w 296"/>
                <a:gd name="T13" fmla="*/ 741 h 743"/>
                <a:gd name="T14" fmla="*/ 51 w 296"/>
                <a:gd name="T15" fmla="*/ 692 h 743"/>
                <a:gd name="T16" fmla="*/ 61 w 296"/>
                <a:gd name="T17" fmla="*/ 667 h 743"/>
                <a:gd name="T18" fmla="*/ 61 w 296"/>
                <a:gd name="T19" fmla="*/ 300 h 743"/>
                <a:gd name="T20" fmla="*/ 51 w 296"/>
                <a:gd name="T21" fmla="*/ 274 h 743"/>
                <a:gd name="T22" fmla="*/ 0 w 296"/>
                <a:gd name="T23" fmla="*/ 221 h 743"/>
                <a:gd name="T24" fmla="*/ 0 w 296"/>
                <a:gd name="T25" fmla="*/ 219 h 743"/>
                <a:gd name="T26" fmla="*/ 235 w 296"/>
                <a:gd name="T27" fmla="*/ 219 h 743"/>
                <a:gd name="T28" fmla="*/ 60 w 296"/>
                <a:gd name="T29" fmla="*/ 82 h 743"/>
                <a:gd name="T30" fmla="*/ 145 w 296"/>
                <a:gd name="T31" fmla="*/ 0 h 743"/>
                <a:gd name="T32" fmla="*/ 230 w 296"/>
                <a:gd name="T33" fmla="*/ 82 h 743"/>
                <a:gd name="T34" fmla="*/ 145 w 296"/>
                <a:gd name="T35" fmla="*/ 161 h 743"/>
                <a:gd name="T36" fmla="*/ 60 w 296"/>
                <a:gd name="T37" fmla="*/ 82 h 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96" h="743">
                  <a:moveTo>
                    <a:pt x="235" y="219"/>
                  </a:moveTo>
                  <a:cubicBezTo>
                    <a:pt x="235" y="667"/>
                    <a:pt x="235" y="667"/>
                    <a:pt x="235" y="667"/>
                  </a:cubicBezTo>
                  <a:cubicBezTo>
                    <a:pt x="235" y="680"/>
                    <a:pt x="235" y="683"/>
                    <a:pt x="244" y="692"/>
                  </a:cubicBezTo>
                  <a:cubicBezTo>
                    <a:pt x="296" y="741"/>
                    <a:pt x="296" y="741"/>
                    <a:pt x="296" y="741"/>
                  </a:cubicBezTo>
                  <a:cubicBezTo>
                    <a:pt x="296" y="743"/>
                    <a:pt x="296" y="743"/>
                    <a:pt x="296" y="743"/>
                  </a:cubicBezTo>
                  <a:cubicBezTo>
                    <a:pt x="0" y="743"/>
                    <a:pt x="0" y="743"/>
                    <a:pt x="0" y="743"/>
                  </a:cubicBezTo>
                  <a:cubicBezTo>
                    <a:pt x="0" y="741"/>
                    <a:pt x="0" y="741"/>
                    <a:pt x="0" y="741"/>
                  </a:cubicBezTo>
                  <a:cubicBezTo>
                    <a:pt x="51" y="692"/>
                    <a:pt x="51" y="692"/>
                    <a:pt x="51" y="692"/>
                  </a:cubicBezTo>
                  <a:cubicBezTo>
                    <a:pt x="61" y="683"/>
                    <a:pt x="61" y="680"/>
                    <a:pt x="61" y="667"/>
                  </a:cubicBezTo>
                  <a:cubicBezTo>
                    <a:pt x="61" y="300"/>
                    <a:pt x="61" y="300"/>
                    <a:pt x="61" y="300"/>
                  </a:cubicBezTo>
                  <a:cubicBezTo>
                    <a:pt x="61" y="286"/>
                    <a:pt x="60" y="283"/>
                    <a:pt x="51" y="274"/>
                  </a:cubicBezTo>
                  <a:cubicBezTo>
                    <a:pt x="0" y="221"/>
                    <a:pt x="0" y="221"/>
                    <a:pt x="0" y="221"/>
                  </a:cubicBezTo>
                  <a:cubicBezTo>
                    <a:pt x="0" y="219"/>
                    <a:pt x="0" y="219"/>
                    <a:pt x="0" y="219"/>
                  </a:cubicBezTo>
                  <a:lnTo>
                    <a:pt x="235" y="219"/>
                  </a:lnTo>
                  <a:close/>
                  <a:moveTo>
                    <a:pt x="60" y="82"/>
                  </a:moveTo>
                  <a:cubicBezTo>
                    <a:pt x="60" y="31"/>
                    <a:pt x="99" y="0"/>
                    <a:pt x="145" y="0"/>
                  </a:cubicBezTo>
                  <a:cubicBezTo>
                    <a:pt x="192" y="0"/>
                    <a:pt x="230" y="31"/>
                    <a:pt x="230" y="82"/>
                  </a:cubicBezTo>
                  <a:cubicBezTo>
                    <a:pt x="230" y="130"/>
                    <a:pt x="192" y="161"/>
                    <a:pt x="145" y="161"/>
                  </a:cubicBezTo>
                  <a:cubicBezTo>
                    <a:pt x="99" y="161"/>
                    <a:pt x="60" y="130"/>
                    <a:pt x="60" y="8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Muller Medium"/>
                <a:cs typeface="+mn-cs"/>
              </a:endParaRPr>
            </a:p>
          </p:txBody>
        </p:sp>
        <p:sp>
          <p:nvSpPr>
            <p:cNvPr id="13" name="Freeform 11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2462744" y="5474401"/>
              <a:ext cx="340417" cy="288838"/>
            </a:xfrm>
            <a:custGeom>
              <a:avLst/>
              <a:gdLst>
                <a:gd name="T0" fmla="*/ 565 w 628"/>
                <a:gd name="T1" fmla="*/ 457 h 533"/>
                <a:gd name="T2" fmla="*/ 575 w 628"/>
                <a:gd name="T3" fmla="*/ 482 h 533"/>
                <a:gd name="T4" fmla="*/ 628 w 628"/>
                <a:gd name="T5" fmla="*/ 531 h 533"/>
                <a:gd name="T6" fmla="*/ 628 w 628"/>
                <a:gd name="T7" fmla="*/ 533 h 533"/>
                <a:gd name="T8" fmla="*/ 330 w 628"/>
                <a:gd name="T9" fmla="*/ 533 h 533"/>
                <a:gd name="T10" fmla="*/ 330 w 628"/>
                <a:gd name="T11" fmla="*/ 531 h 533"/>
                <a:gd name="T12" fmla="*/ 381 w 628"/>
                <a:gd name="T13" fmla="*/ 482 h 533"/>
                <a:gd name="T14" fmla="*/ 390 w 628"/>
                <a:gd name="T15" fmla="*/ 458 h 533"/>
                <a:gd name="T16" fmla="*/ 394 w 628"/>
                <a:gd name="T17" fmla="*/ 248 h 533"/>
                <a:gd name="T18" fmla="*/ 313 w 628"/>
                <a:gd name="T19" fmla="*/ 88 h 533"/>
                <a:gd name="T20" fmla="*/ 235 w 628"/>
                <a:gd name="T21" fmla="*/ 135 h 533"/>
                <a:gd name="T22" fmla="*/ 235 w 628"/>
                <a:gd name="T23" fmla="*/ 457 h 533"/>
                <a:gd name="T24" fmla="*/ 244 w 628"/>
                <a:gd name="T25" fmla="*/ 482 h 533"/>
                <a:gd name="T26" fmla="*/ 296 w 628"/>
                <a:gd name="T27" fmla="*/ 531 h 533"/>
                <a:gd name="T28" fmla="*/ 296 w 628"/>
                <a:gd name="T29" fmla="*/ 533 h 533"/>
                <a:gd name="T30" fmla="*/ 0 w 628"/>
                <a:gd name="T31" fmla="*/ 533 h 533"/>
                <a:gd name="T32" fmla="*/ 0 w 628"/>
                <a:gd name="T33" fmla="*/ 531 h 533"/>
                <a:gd name="T34" fmla="*/ 52 w 628"/>
                <a:gd name="T35" fmla="*/ 482 h 533"/>
                <a:gd name="T36" fmla="*/ 61 w 628"/>
                <a:gd name="T37" fmla="*/ 457 h 533"/>
                <a:gd name="T38" fmla="*/ 61 w 628"/>
                <a:gd name="T39" fmla="*/ 90 h 533"/>
                <a:gd name="T40" fmla="*/ 52 w 628"/>
                <a:gd name="T41" fmla="*/ 64 h 533"/>
                <a:gd name="T42" fmla="*/ 0 w 628"/>
                <a:gd name="T43" fmla="*/ 11 h 533"/>
                <a:gd name="T44" fmla="*/ 0 w 628"/>
                <a:gd name="T45" fmla="*/ 9 h 533"/>
                <a:gd name="T46" fmla="*/ 235 w 628"/>
                <a:gd name="T47" fmla="*/ 9 h 533"/>
                <a:gd name="T48" fmla="*/ 235 w 628"/>
                <a:gd name="T49" fmla="*/ 121 h 533"/>
                <a:gd name="T50" fmla="*/ 403 w 628"/>
                <a:gd name="T51" fmla="*/ 0 h 533"/>
                <a:gd name="T52" fmla="*/ 568 w 628"/>
                <a:gd name="T53" fmla="*/ 224 h 533"/>
                <a:gd name="T54" fmla="*/ 565 w 628"/>
                <a:gd name="T55" fmla="*/ 457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628" h="533">
                  <a:moveTo>
                    <a:pt x="565" y="457"/>
                  </a:moveTo>
                  <a:cubicBezTo>
                    <a:pt x="565" y="470"/>
                    <a:pt x="566" y="473"/>
                    <a:pt x="575" y="482"/>
                  </a:cubicBezTo>
                  <a:cubicBezTo>
                    <a:pt x="628" y="531"/>
                    <a:pt x="628" y="531"/>
                    <a:pt x="628" y="531"/>
                  </a:cubicBezTo>
                  <a:cubicBezTo>
                    <a:pt x="628" y="533"/>
                    <a:pt x="628" y="533"/>
                    <a:pt x="628" y="533"/>
                  </a:cubicBezTo>
                  <a:cubicBezTo>
                    <a:pt x="330" y="533"/>
                    <a:pt x="330" y="533"/>
                    <a:pt x="330" y="533"/>
                  </a:cubicBezTo>
                  <a:cubicBezTo>
                    <a:pt x="330" y="531"/>
                    <a:pt x="330" y="531"/>
                    <a:pt x="330" y="531"/>
                  </a:cubicBezTo>
                  <a:cubicBezTo>
                    <a:pt x="381" y="482"/>
                    <a:pt x="381" y="482"/>
                    <a:pt x="381" y="482"/>
                  </a:cubicBezTo>
                  <a:cubicBezTo>
                    <a:pt x="389" y="473"/>
                    <a:pt x="390" y="469"/>
                    <a:pt x="390" y="458"/>
                  </a:cubicBezTo>
                  <a:cubicBezTo>
                    <a:pt x="390" y="442"/>
                    <a:pt x="394" y="299"/>
                    <a:pt x="394" y="248"/>
                  </a:cubicBezTo>
                  <a:cubicBezTo>
                    <a:pt x="394" y="152"/>
                    <a:pt x="379" y="88"/>
                    <a:pt x="313" y="88"/>
                  </a:cubicBezTo>
                  <a:cubicBezTo>
                    <a:pt x="279" y="88"/>
                    <a:pt x="254" y="107"/>
                    <a:pt x="235" y="135"/>
                  </a:cubicBezTo>
                  <a:cubicBezTo>
                    <a:pt x="235" y="457"/>
                    <a:pt x="235" y="457"/>
                    <a:pt x="235" y="457"/>
                  </a:cubicBezTo>
                  <a:cubicBezTo>
                    <a:pt x="235" y="470"/>
                    <a:pt x="235" y="473"/>
                    <a:pt x="244" y="482"/>
                  </a:cubicBezTo>
                  <a:cubicBezTo>
                    <a:pt x="296" y="531"/>
                    <a:pt x="296" y="531"/>
                    <a:pt x="296" y="531"/>
                  </a:cubicBezTo>
                  <a:cubicBezTo>
                    <a:pt x="296" y="533"/>
                    <a:pt x="296" y="533"/>
                    <a:pt x="296" y="533"/>
                  </a:cubicBezTo>
                  <a:cubicBezTo>
                    <a:pt x="0" y="533"/>
                    <a:pt x="0" y="533"/>
                    <a:pt x="0" y="533"/>
                  </a:cubicBezTo>
                  <a:cubicBezTo>
                    <a:pt x="0" y="531"/>
                    <a:pt x="0" y="531"/>
                    <a:pt x="0" y="531"/>
                  </a:cubicBezTo>
                  <a:cubicBezTo>
                    <a:pt x="52" y="482"/>
                    <a:pt x="52" y="482"/>
                    <a:pt x="52" y="482"/>
                  </a:cubicBezTo>
                  <a:cubicBezTo>
                    <a:pt x="61" y="473"/>
                    <a:pt x="61" y="470"/>
                    <a:pt x="61" y="457"/>
                  </a:cubicBezTo>
                  <a:cubicBezTo>
                    <a:pt x="61" y="90"/>
                    <a:pt x="61" y="90"/>
                    <a:pt x="61" y="90"/>
                  </a:cubicBezTo>
                  <a:cubicBezTo>
                    <a:pt x="61" y="76"/>
                    <a:pt x="60" y="73"/>
                    <a:pt x="52" y="64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235" y="9"/>
                    <a:pt x="235" y="9"/>
                    <a:pt x="235" y="9"/>
                  </a:cubicBezTo>
                  <a:cubicBezTo>
                    <a:pt x="235" y="121"/>
                    <a:pt x="235" y="121"/>
                    <a:pt x="235" y="121"/>
                  </a:cubicBezTo>
                  <a:cubicBezTo>
                    <a:pt x="261" y="47"/>
                    <a:pt x="317" y="0"/>
                    <a:pt x="403" y="0"/>
                  </a:cubicBezTo>
                  <a:cubicBezTo>
                    <a:pt x="509" y="0"/>
                    <a:pt x="568" y="78"/>
                    <a:pt x="568" y="224"/>
                  </a:cubicBezTo>
                  <a:cubicBezTo>
                    <a:pt x="568" y="289"/>
                    <a:pt x="566" y="373"/>
                    <a:pt x="565" y="4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Muller Medium"/>
                <a:cs typeface="+mn-cs"/>
              </a:endParaRPr>
            </a:p>
          </p:txBody>
        </p:sp>
        <p:sp>
          <p:nvSpPr>
            <p:cNvPr id="14" name="Freeform 12">
              <a:extLst>
                <a:ext uri="{FF2B5EF4-FFF2-40B4-BE49-F238E27FC236}"/>
              </a:extLst>
            </p:cNvPr>
            <p:cNvSpPr>
              <a:spLocks noEditPoints="1"/>
            </p:cNvSpPr>
            <p:nvPr/>
          </p:nvSpPr>
          <p:spPr bwMode="auto">
            <a:xfrm>
              <a:off x="2816916" y="5474401"/>
              <a:ext cx="268208" cy="292277"/>
            </a:xfrm>
            <a:custGeom>
              <a:avLst/>
              <a:gdLst>
                <a:gd name="T0" fmla="*/ 179 w 498"/>
                <a:gd name="T1" fmla="*/ 247 h 541"/>
                <a:gd name="T2" fmla="*/ 179 w 498"/>
                <a:gd name="T3" fmla="*/ 249 h 541"/>
                <a:gd name="T4" fmla="*/ 330 w 498"/>
                <a:gd name="T5" fmla="*/ 443 h 541"/>
                <a:gd name="T6" fmla="*/ 491 w 498"/>
                <a:gd name="T7" fmla="*/ 345 h 541"/>
                <a:gd name="T8" fmla="*/ 493 w 498"/>
                <a:gd name="T9" fmla="*/ 345 h 541"/>
                <a:gd name="T10" fmla="*/ 259 w 498"/>
                <a:gd name="T11" fmla="*/ 541 h 541"/>
                <a:gd name="T12" fmla="*/ 0 w 498"/>
                <a:gd name="T13" fmla="*/ 274 h 541"/>
                <a:gd name="T14" fmla="*/ 266 w 498"/>
                <a:gd name="T15" fmla="*/ 0 h 541"/>
                <a:gd name="T16" fmla="*/ 498 w 498"/>
                <a:gd name="T17" fmla="*/ 224 h 541"/>
                <a:gd name="T18" fmla="*/ 496 w 498"/>
                <a:gd name="T19" fmla="*/ 247 h 541"/>
                <a:gd name="T20" fmla="*/ 179 w 498"/>
                <a:gd name="T21" fmla="*/ 247 h 541"/>
                <a:gd name="T22" fmla="*/ 179 w 498"/>
                <a:gd name="T23" fmla="*/ 228 h 541"/>
                <a:gd name="T24" fmla="*/ 334 w 498"/>
                <a:gd name="T25" fmla="*/ 228 h 541"/>
                <a:gd name="T26" fmla="*/ 336 w 498"/>
                <a:gd name="T27" fmla="*/ 196 h 541"/>
                <a:gd name="T28" fmla="*/ 264 w 498"/>
                <a:gd name="T29" fmla="*/ 20 h 541"/>
                <a:gd name="T30" fmla="*/ 179 w 498"/>
                <a:gd name="T31" fmla="*/ 228 h 5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98" h="541">
                  <a:moveTo>
                    <a:pt x="179" y="247"/>
                  </a:moveTo>
                  <a:cubicBezTo>
                    <a:pt x="179" y="249"/>
                    <a:pt x="179" y="249"/>
                    <a:pt x="179" y="249"/>
                  </a:cubicBezTo>
                  <a:cubicBezTo>
                    <a:pt x="179" y="387"/>
                    <a:pt x="249" y="443"/>
                    <a:pt x="330" y="443"/>
                  </a:cubicBezTo>
                  <a:cubicBezTo>
                    <a:pt x="394" y="443"/>
                    <a:pt x="456" y="415"/>
                    <a:pt x="491" y="345"/>
                  </a:cubicBezTo>
                  <a:cubicBezTo>
                    <a:pt x="493" y="345"/>
                    <a:pt x="493" y="345"/>
                    <a:pt x="493" y="345"/>
                  </a:cubicBezTo>
                  <a:cubicBezTo>
                    <a:pt x="466" y="479"/>
                    <a:pt x="383" y="541"/>
                    <a:pt x="259" y="541"/>
                  </a:cubicBezTo>
                  <a:cubicBezTo>
                    <a:pt x="126" y="541"/>
                    <a:pt x="0" y="461"/>
                    <a:pt x="0" y="274"/>
                  </a:cubicBezTo>
                  <a:cubicBezTo>
                    <a:pt x="0" y="79"/>
                    <a:pt x="125" y="0"/>
                    <a:pt x="266" y="0"/>
                  </a:cubicBezTo>
                  <a:cubicBezTo>
                    <a:pt x="378" y="0"/>
                    <a:pt x="498" y="53"/>
                    <a:pt x="498" y="224"/>
                  </a:cubicBezTo>
                  <a:cubicBezTo>
                    <a:pt x="498" y="227"/>
                    <a:pt x="498" y="234"/>
                    <a:pt x="496" y="247"/>
                  </a:cubicBezTo>
                  <a:lnTo>
                    <a:pt x="179" y="247"/>
                  </a:lnTo>
                  <a:close/>
                  <a:moveTo>
                    <a:pt x="179" y="228"/>
                  </a:moveTo>
                  <a:cubicBezTo>
                    <a:pt x="334" y="228"/>
                    <a:pt x="334" y="228"/>
                    <a:pt x="334" y="228"/>
                  </a:cubicBezTo>
                  <a:cubicBezTo>
                    <a:pt x="336" y="214"/>
                    <a:pt x="336" y="200"/>
                    <a:pt x="336" y="196"/>
                  </a:cubicBezTo>
                  <a:cubicBezTo>
                    <a:pt x="336" y="57"/>
                    <a:pt x="307" y="20"/>
                    <a:pt x="264" y="20"/>
                  </a:cubicBezTo>
                  <a:cubicBezTo>
                    <a:pt x="211" y="20"/>
                    <a:pt x="181" y="74"/>
                    <a:pt x="179" y="2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Muller Medium"/>
                <a:cs typeface="+mn-cs"/>
              </a:endParaRPr>
            </a:p>
          </p:txBody>
        </p:sp>
        <p:sp>
          <p:nvSpPr>
            <p:cNvPr id="15" name="Freeform 13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3112632" y="5474401"/>
              <a:ext cx="233822" cy="292277"/>
            </a:xfrm>
            <a:custGeom>
              <a:avLst/>
              <a:gdLst>
                <a:gd name="T0" fmla="*/ 190 w 432"/>
                <a:gd name="T1" fmla="*/ 352 h 541"/>
                <a:gd name="T2" fmla="*/ 118 w 432"/>
                <a:gd name="T3" fmla="*/ 318 h 541"/>
                <a:gd name="T4" fmla="*/ 15 w 432"/>
                <a:gd name="T5" fmla="*/ 168 h 541"/>
                <a:gd name="T6" fmla="*/ 232 w 432"/>
                <a:gd name="T7" fmla="*/ 0 h 541"/>
                <a:gd name="T8" fmla="*/ 418 w 432"/>
                <a:gd name="T9" fmla="*/ 29 h 541"/>
                <a:gd name="T10" fmla="*/ 359 w 432"/>
                <a:gd name="T11" fmla="*/ 182 h 541"/>
                <a:gd name="T12" fmla="*/ 357 w 432"/>
                <a:gd name="T13" fmla="*/ 182 h 541"/>
                <a:gd name="T14" fmla="*/ 274 w 432"/>
                <a:gd name="T15" fmla="*/ 35 h 541"/>
                <a:gd name="T16" fmla="*/ 250 w 432"/>
                <a:gd name="T17" fmla="*/ 19 h 541"/>
                <a:gd name="T18" fmla="*/ 235 w 432"/>
                <a:gd name="T19" fmla="*/ 19 h 541"/>
                <a:gd name="T20" fmla="*/ 149 w 432"/>
                <a:gd name="T21" fmla="*/ 93 h 541"/>
                <a:gd name="T22" fmla="*/ 247 w 432"/>
                <a:gd name="T23" fmla="*/ 190 h 541"/>
                <a:gd name="T24" fmla="*/ 315 w 432"/>
                <a:gd name="T25" fmla="*/ 219 h 541"/>
                <a:gd name="T26" fmla="*/ 432 w 432"/>
                <a:gd name="T27" fmla="*/ 366 h 541"/>
                <a:gd name="T28" fmla="*/ 195 w 432"/>
                <a:gd name="T29" fmla="*/ 541 h 541"/>
                <a:gd name="T30" fmla="*/ 0 w 432"/>
                <a:gd name="T31" fmla="*/ 508 h 541"/>
                <a:gd name="T32" fmla="*/ 58 w 432"/>
                <a:gd name="T33" fmla="*/ 344 h 541"/>
                <a:gd name="T34" fmla="*/ 61 w 432"/>
                <a:gd name="T35" fmla="*/ 344 h 541"/>
                <a:gd name="T36" fmla="*/ 145 w 432"/>
                <a:gd name="T37" fmla="*/ 508 h 541"/>
                <a:gd name="T38" fmla="*/ 168 w 432"/>
                <a:gd name="T39" fmla="*/ 522 h 541"/>
                <a:gd name="T40" fmla="*/ 192 w 432"/>
                <a:gd name="T41" fmla="*/ 522 h 541"/>
                <a:gd name="T42" fmla="*/ 291 w 432"/>
                <a:gd name="T43" fmla="*/ 445 h 541"/>
                <a:gd name="T44" fmla="*/ 190 w 432"/>
                <a:gd name="T45" fmla="*/ 352 h 5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32" h="541">
                  <a:moveTo>
                    <a:pt x="190" y="352"/>
                  </a:moveTo>
                  <a:cubicBezTo>
                    <a:pt x="118" y="318"/>
                    <a:pt x="118" y="318"/>
                    <a:pt x="118" y="318"/>
                  </a:cubicBezTo>
                  <a:cubicBezTo>
                    <a:pt x="60" y="290"/>
                    <a:pt x="15" y="243"/>
                    <a:pt x="15" y="168"/>
                  </a:cubicBezTo>
                  <a:cubicBezTo>
                    <a:pt x="15" y="67"/>
                    <a:pt x="98" y="0"/>
                    <a:pt x="232" y="0"/>
                  </a:cubicBezTo>
                  <a:cubicBezTo>
                    <a:pt x="284" y="0"/>
                    <a:pt x="350" y="8"/>
                    <a:pt x="418" y="29"/>
                  </a:cubicBezTo>
                  <a:cubicBezTo>
                    <a:pt x="359" y="182"/>
                    <a:pt x="359" y="182"/>
                    <a:pt x="359" y="182"/>
                  </a:cubicBezTo>
                  <a:cubicBezTo>
                    <a:pt x="357" y="182"/>
                    <a:pt x="357" y="182"/>
                    <a:pt x="357" y="182"/>
                  </a:cubicBezTo>
                  <a:cubicBezTo>
                    <a:pt x="274" y="35"/>
                    <a:pt x="274" y="35"/>
                    <a:pt x="274" y="35"/>
                  </a:cubicBezTo>
                  <a:cubicBezTo>
                    <a:pt x="268" y="25"/>
                    <a:pt x="265" y="19"/>
                    <a:pt x="250" y="19"/>
                  </a:cubicBezTo>
                  <a:cubicBezTo>
                    <a:pt x="235" y="19"/>
                    <a:pt x="235" y="19"/>
                    <a:pt x="235" y="19"/>
                  </a:cubicBezTo>
                  <a:cubicBezTo>
                    <a:pt x="189" y="19"/>
                    <a:pt x="149" y="44"/>
                    <a:pt x="149" y="93"/>
                  </a:cubicBezTo>
                  <a:cubicBezTo>
                    <a:pt x="149" y="140"/>
                    <a:pt x="184" y="162"/>
                    <a:pt x="247" y="190"/>
                  </a:cubicBezTo>
                  <a:cubicBezTo>
                    <a:pt x="315" y="219"/>
                    <a:pt x="315" y="219"/>
                    <a:pt x="315" y="219"/>
                  </a:cubicBezTo>
                  <a:cubicBezTo>
                    <a:pt x="380" y="248"/>
                    <a:pt x="432" y="284"/>
                    <a:pt x="432" y="366"/>
                  </a:cubicBezTo>
                  <a:cubicBezTo>
                    <a:pt x="432" y="480"/>
                    <a:pt x="336" y="541"/>
                    <a:pt x="195" y="541"/>
                  </a:cubicBezTo>
                  <a:cubicBezTo>
                    <a:pt x="135" y="541"/>
                    <a:pt x="61" y="530"/>
                    <a:pt x="0" y="508"/>
                  </a:cubicBezTo>
                  <a:cubicBezTo>
                    <a:pt x="58" y="344"/>
                    <a:pt x="58" y="344"/>
                    <a:pt x="58" y="344"/>
                  </a:cubicBezTo>
                  <a:cubicBezTo>
                    <a:pt x="61" y="344"/>
                    <a:pt x="61" y="344"/>
                    <a:pt x="61" y="344"/>
                  </a:cubicBezTo>
                  <a:cubicBezTo>
                    <a:pt x="145" y="508"/>
                    <a:pt x="145" y="508"/>
                    <a:pt x="145" y="508"/>
                  </a:cubicBezTo>
                  <a:cubicBezTo>
                    <a:pt x="149" y="517"/>
                    <a:pt x="156" y="522"/>
                    <a:pt x="168" y="522"/>
                  </a:cubicBezTo>
                  <a:cubicBezTo>
                    <a:pt x="192" y="522"/>
                    <a:pt x="192" y="522"/>
                    <a:pt x="192" y="522"/>
                  </a:cubicBezTo>
                  <a:cubicBezTo>
                    <a:pt x="253" y="522"/>
                    <a:pt x="291" y="490"/>
                    <a:pt x="291" y="445"/>
                  </a:cubicBezTo>
                  <a:cubicBezTo>
                    <a:pt x="291" y="401"/>
                    <a:pt x="259" y="384"/>
                    <a:pt x="190" y="35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Muller Medium"/>
                <a:cs typeface="+mn-cs"/>
              </a:endParaRPr>
            </a:p>
          </p:txBody>
        </p:sp>
        <p:sp>
          <p:nvSpPr>
            <p:cNvPr id="16" name="Freeform 14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3360208" y="5481278"/>
              <a:ext cx="288839" cy="281961"/>
            </a:xfrm>
            <a:custGeom>
              <a:avLst/>
              <a:gdLst>
                <a:gd name="T0" fmla="*/ 485 w 533"/>
                <a:gd name="T1" fmla="*/ 466 h 521"/>
                <a:gd name="T2" fmla="*/ 533 w 533"/>
                <a:gd name="T3" fmla="*/ 519 h 521"/>
                <a:gd name="T4" fmla="*/ 533 w 533"/>
                <a:gd name="T5" fmla="*/ 521 h 521"/>
                <a:gd name="T6" fmla="*/ 281 w 533"/>
                <a:gd name="T7" fmla="*/ 521 h 521"/>
                <a:gd name="T8" fmla="*/ 281 w 533"/>
                <a:gd name="T9" fmla="*/ 519 h 521"/>
                <a:gd name="T10" fmla="*/ 316 w 533"/>
                <a:gd name="T11" fmla="*/ 474 h 521"/>
                <a:gd name="T12" fmla="*/ 317 w 533"/>
                <a:gd name="T13" fmla="*/ 455 h 521"/>
                <a:gd name="T14" fmla="*/ 226 w 533"/>
                <a:gd name="T15" fmla="*/ 313 h 521"/>
                <a:gd name="T16" fmla="*/ 154 w 533"/>
                <a:gd name="T17" fmla="*/ 410 h 521"/>
                <a:gd name="T18" fmla="*/ 151 w 533"/>
                <a:gd name="T19" fmla="*/ 433 h 521"/>
                <a:gd name="T20" fmla="*/ 205 w 533"/>
                <a:gd name="T21" fmla="*/ 519 h 521"/>
                <a:gd name="T22" fmla="*/ 205 w 533"/>
                <a:gd name="T23" fmla="*/ 521 h 521"/>
                <a:gd name="T24" fmla="*/ 0 w 533"/>
                <a:gd name="T25" fmla="*/ 521 h 521"/>
                <a:gd name="T26" fmla="*/ 0 w 533"/>
                <a:gd name="T27" fmla="*/ 519 h 521"/>
                <a:gd name="T28" fmla="*/ 104 w 533"/>
                <a:gd name="T29" fmla="*/ 438 h 521"/>
                <a:gd name="T30" fmla="*/ 144 w 533"/>
                <a:gd name="T31" fmla="*/ 398 h 521"/>
                <a:gd name="T32" fmla="*/ 217 w 533"/>
                <a:gd name="T33" fmla="*/ 300 h 521"/>
                <a:gd name="T34" fmla="*/ 77 w 533"/>
                <a:gd name="T35" fmla="*/ 81 h 521"/>
                <a:gd name="T36" fmla="*/ 55 w 533"/>
                <a:gd name="T37" fmla="*/ 55 h 521"/>
                <a:gd name="T38" fmla="*/ 6 w 533"/>
                <a:gd name="T39" fmla="*/ 1 h 521"/>
                <a:gd name="T40" fmla="*/ 6 w 533"/>
                <a:gd name="T41" fmla="*/ 0 h 521"/>
                <a:gd name="T42" fmla="*/ 258 w 533"/>
                <a:gd name="T43" fmla="*/ 0 h 521"/>
                <a:gd name="T44" fmla="*/ 258 w 533"/>
                <a:gd name="T45" fmla="*/ 1 h 521"/>
                <a:gd name="T46" fmla="*/ 224 w 533"/>
                <a:gd name="T47" fmla="*/ 46 h 521"/>
                <a:gd name="T48" fmla="*/ 223 w 533"/>
                <a:gd name="T49" fmla="*/ 66 h 521"/>
                <a:gd name="T50" fmla="*/ 306 w 533"/>
                <a:gd name="T51" fmla="*/ 195 h 521"/>
                <a:gd name="T52" fmla="*/ 370 w 533"/>
                <a:gd name="T53" fmla="*/ 110 h 521"/>
                <a:gd name="T54" fmla="*/ 373 w 533"/>
                <a:gd name="T55" fmla="*/ 87 h 521"/>
                <a:gd name="T56" fmla="*/ 318 w 533"/>
                <a:gd name="T57" fmla="*/ 1 h 521"/>
                <a:gd name="T58" fmla="*/ 318 w 533"/>
                <a:gd name="T59" fmla="*/ 0 h 521"/>
                <a:gd name="T60" fmla="*/ 523 w 533"/>
                <a:gd name="T61" fmla="*/ 0 h 521"/>
                <a:gd name="T62" fmla="*/ 523 w 533"/>
                <a:gd name="T63" fmla="*/ 1 h 521"/>
                <a:gd name="T64" fmla="*/ 419 w 533"/>
                <a:gd name="T65" fmla="*/ 83 h 521"/>
                <a:gd name="T66" fmla="*/ 379 w 533"/>
                <a:gd name="T67" fmla="*/ 122 h 521"/>
                <a:gd name="T68" fmla="*/ 315 w 533"/>
                <a:gd name="T69" fmla="*/ 209 h 521"/>
                <a:gd name="T70" fmla="*/ 463 w 533"/>
                <a:gd name="T71" fmla="*/ 439 h 521"/>
                <a:gd name="T72" fmla="*/ 485 w 533"/>
                <a:gd name="T73" fmla="*/ 466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33" h="521">
                  <a:moveTo>
                    <a:pt x="485" y="466"/>
                  </a:moveTo>
                  <a:cubicBezTo>
                    <a:pt x="533" y="519"/>
                    <a:pt x="533" y="519"/>
                    <a:pt x="533" y="519"/>
                  </a:cubicBezTo>
                  <a:cubicBezTo>
                    <a:pt x="533" y="521"/>
                    <a:pt x="533" y="521"/>
                    <a:pt x="533" y="521"/>
                  </a:cubicBezTo>
                  <a:cubicBezTo>
                    <a:pt x="281" y="521"/>
                    <a:pt x="281" y="521"/>
                    <a:pt x="281" y="521"/>
                  </a:cubicBezTo>
                  <a:cubicBezTo>
                    <a:pt x="281" y="519"/>
                    <a:pt x="281" y="519"/>
                    <a:pt x="281" y="519"/>
                  </a:cubicBezTo>
                  <a:cubicBezTo>
                    <a:pt x="316" y="474"/>
                    <a:pt x="316" y="474"/>
                    <a:pt x="316" y="474"/>
                  </a:cubicBezTo>
                  <a:cubicBezTo>
                    <a:pt x="322" y="467"/>
                    <a:pt x="323" y="464"/>
                    <a:pt x="317" y="455"/>
                  </a:cubicBezTo>
                  <a:cubicBezTo>
                    <a:pt x="226" y="313"/>
                    <a:pt x="226" y="313"/>
                    <a:pt x="226" y="313"/>
                  </a:cubicBezTo>
                  <a:cubicBezTo>
                    <a:pt x="154" y="410"/>
                    <a:pt x="154" y="410"/>
                    <a:pt x="154" y="410"/>
                  </a:cubicBezTo>
                  <a:cubicBezTo>
                    <a:pt x="146" y="421"/>
                    <a:pt x="145" y="424"/>
                    <a:pt x="151" y="433"/>
                  </a:cubicBezTo>
                  <a:cubicBezTo>
                    <a:pt x="205" y="519"/>
                    <a:pt x="205" y="519"/>
                    <a:pt x="205" y="519"/>
                  </a:cubicBezTo>
                  <a:cubicBezTo>
                    <a:pt x="205" y="521"/>
                    <a:pt x="205" y="521"/>
                    <a:pt x="205" y="521"/>
                  </a:cubicBezTo>
                  <a:cubicBezTo>
                    <a:pt x="0" y="521"/>
                    <a:pt x="0" y="521"/>
                    <a:pt x="0" y="521"/>
                  </a:cubicBezTo>
                  <a:cubicBezTo>
                    <a:pt x="0" y="519"/>
                    <a:pt x="0" y="519"/>
                    <a:pt x="0" y="519"/>
                  </a:cubicBezTo>
                  <a:cubicBezTo>
                    <a:pt x="104" y="438"/>
                    <a:pt x="104" y="438"/>
                    <a:pt x="104" y="438"/>
                  </a:cubicBezTo>
                  <a:cubicBezTo>
                    <a:pt x="120" y="425"/>
                    <a:pt x="129" y="418"/>
                    <a:pt x="144" y="398"/>
                  </a:cubicBezTo>
                  <a:cubicBezTo>
                    <a:pt x="217" y="300"/>
                    <a:pt x="217" y="300"/>
                    <a:pt x="217" y="300"/>
                  </a:cubicBezTo>
                  <a:cubicBezTo>
                    <a:pt x="77" y="81"/>
                    <a:pt x="77" y="81"/>
                    <a:pt x="77" y="81"/>
                  </a:cubicBezTo>
                  <a:cubicBezTo>
                    <a:pt x="69" y="70"/>
                    <a:pt x="61" y="61"/>
                    <a:pt x="55" y="55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258" y="0"/>
                    <a:pt x="258" y="0"/>
                    <a:pt x="258" y="0"/>
                  </a:cubicBezTo>
                  <a:cubicBezTo>
                    <a:pt x="258" y="1"/>
                    <a:pt x="258" y="1"/>
                    <a:pt x="258" y="1"/>
                  </a:cubicBezTo>
                  <a:cubicBezTo>
                    <a:pt x="224" y="46"/>
                    <a:pt x="224" y="46"/>
                    <a:pt x="224" y="46"/>
                  </a:cubicBezTo>
                  <a:cubicBezTo>
                    <a:pt x="217" y="54"/>
                    <a:pt x="218" y="57"/>
                    <a:pt x="223" y="66"/>
                  </a:cubicBezTo>
                  <a:cubicBezTo>
                    <a:pt x="306" y="195"/>
                    <a:pt x="306" y="195"/>
                    <a:pt x="306" y="195"/>
                  </a:cubicBezTo>
                  <a:cubicBezTo>
                    <a:pt x="370" y="110"/>
                    <a:pt x="370" y="110"/>
                    <a:pt x="370" y="110"/>
                  </a:cubicBezTo>
                  <a:cubicBezTo>
                    <a:pt x="378" y="99"/>
                    <a:pt x="378" y="96"/>
                    <a:pt x="373" y="87"/>
                  </a:cubicBezTo>
                  <a:cubicBezTo>
                    <a:pt x="318" y="1"/>
                    <a:pt x="318" y="1"/>
                    <a:pt x="318" y="1"/>
                  </a:cubicBezTo>
                  <a:cubicBezTo>
                    <a:pt x="318" y="0"/>
                    <a:pt x="318" y="0"/>
                    <a:pt x="318" y="0"/>
                  </a:cubicBezTo>
                  <a:cubicBezTo>
                    <a:pt x="523" y="0"/>
                    <a:pt x="523" y="0"/>
                    <a:pt x="523" y="0"/>
                  </a:cubicBezTo>
                  <a:cubicBezTo>
                    <a:pt x="523" y="1"/>
                    <a:pt x="523" y="1"/>
                    <a:pt x="523" y="1"/>
                  </a:cubicBezTo>
                  <a:cubicBezTo>
                    <a:pt x="419" y="83"/>
                    <a:pt x="419" y="83"/>
                    <a:pt x="419" y="83"/>
                  </a:cubicBezTo>
                  <a:cubicBezTo>
                    <a:pt x="403" y="95"/>
                    <a:pt x="394" y="102"/>
                    <a:pt x="379" y="122"/>
                  </a:cubicBezTo>
                  <a:cubicBezTo>
                    <a:pt x="315" y="209"/>
                    <a:pt x="315" y="209"/>
                    <a:pt x="315" y="209"/>
                  </a:cubicBezTo>
                  <a:cubicBezTo>
                    <a:pt x="463" y="439"/>
                    <a:pt x="463" y="439"/>
                    <a:pt x="463" y="439"/>
                  </a:cubicBezTo>
                  <a:cubicBezTo>
                    <a:pt x="470" y="450"/>
                    <a:pt x="479" y="459"/>
                    <a:pt x="485" y="46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Muller Medium"/>
                <a:cs typeface="+mn-cs"/>
              </a:endParaRPr>
            </a:p>
          </p:txBody>
        </p:sp>
        <p:sp>
          <p:nvSpPr>
            <p:cNvPr id="17" name="Freeform 15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3652486" y="5481278"/>
              <a:ext cx="240699" cy="281961"/>
            </a:xfrm>
            <a:custGeom>
              <a:avLst/>
              <a:gdLst>
                <a:gd name="T0" fmla="*/ 295 w 441"/>
                <a:gd name="T1" fmla="*/ 469 h 521"/>
                <a:gd name="T2" fmla="*/ 350 w 441"/>
                <a:gd name="T3" fmla="*/ 519 h 521"/>
                <a:gd name="T4" fmla="*/ 350 w 441"/>
                <a:gd name="T5" fmla="*/ 521 h 521"/>
                <a:gd name="T6" fmla="*/ 91 w 441"/>
                <a:gd name="T7" fmla="*/ 521 h 521"/>
                <a:gd name="T8" fmla="*/ 91 w 441"/>
                <a:gd name="T9" fmla="*/ 519 h 521"/>
                <a:gd name="T10" fmla="*/ 146 w 441"/>
                <a:gd name="T11" fmla="*/ 469 h 521"/>
                <a:gd name="T12" fmla="*/ 154 w 441"/>
                <a:gd name="T13" fmla="*/ 450 h 521"/>
                <a:gd name="T14" fmla="*/ 154 w 441"/>
                <a:gd name="T15" fmla="*/ 14 h 521"/>
                <a:gd name="T16" fmla="*/ 111 w 441"/>
                <a:gd name="T17" fmla="*/ 14 h 521"/>
                <a:gd name="T18" fmla="*/ 92 w 441"/>
                <a:gd name="T19" fmla="*/ 26 h 521"/>
                <a:gd name="T20" fmla="*/ 1 w 441"/>
                <a:gd name="T21" fmla="*/ 200 h 521"/>
                <a:gd name="T22" fmla="*/ 0 w 441"/>
                <a:gd name="T23" fmla="*/ 200 h 521"/>
                <a:gd name="T24" fmla="*/ 0 w 441"/>
                <a:gd name="T25" fmla="*/ 0 h 521"/>
                <a:gd name="T26" fmla="*/ 441 w 441"/>
                <a:gd name="T27" fmla="*/ 0 h 521"/>
                <a:gd name="T28" fmla="*/ 441 w 441"/>
                <a:gd name="T29" fmla="*/ 200 h 521"/>
                <a:gd name="T30" fmla="*/ 440 w 441"/>
                <a:gd name="T31" fmla="*/ 200 h 521"/>
                <a:gd name="T32" fmla="*/ 349 w 441"/>
                <a:gd name="T33" fmla="*/ 26 h 521"/>
                <a:gd name="T34" fmla="*/ 329 w 441"/>
                <a:gd name="T35" fmla="*/ 14 h 521"/>
                <a:gd name="T36" fmla="*/ 287 w 441"/>
                <a:gd name="T37" fmla="*/ 14 h 521"/>
                <a:gd name="T38" fmla="*/ 287 w 441"/>
                <a:gd name="T39" fmla="*/ 450 h 521"/>
                <a:gd name="T40" fmla="*/ 295 w 441"/>
                <a:gd name="T41" fmla="*/ 469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41" h="521">
                  <a:moveTo>
                    <a:pt x="295" y="469"/>
                  </a:moveTo>
                  <a:cubicBezTo>
                    <a:pt x="350" y="519"/>
                    <a:pt x="350" y="519"/>
                    <a:pt x="350" y="519"/>
                  </a:cubicBezTo>
                  <a:cubicBezTo>
                    <a:pt x="350" y="521"/>
                    <a:pt x="350" y="521"/>
                    <a:pt x="350" y="521"/>
                  </a:cubicBezTo>
                  <a:cubicBezTo>
                    <a:pt x="91" y="521"/>
                    <a:pt x="91" y="521"/>
                    <a:pt x="91" y="521"/>
                  </a:cubicBezTo>
                  <a:cubicBezTo>
                    <a:pt x="91" y="519"/>
                    <a:pt x="91" y="519"/>
                    <a:pt x="91" y="519"/>
                  </a:cubicBezTo>
                  <a:cubicBezTo>
                    <a:pt x="146" y="469"/>
                    <a:pt x="146" y="469"/>
                    <a:pt x="146" y="469"/>
                  </a:cubicBezTo>
                  <a:cubicBezTo>
                    <a:pt x="152" y="462"/>
                    <a:pt x="154" y="461"/>
                    <a:pt x="154" y="450"/>
                  </a:cubicBezTo>
                  <a:cubicBezTo>
                    <a:pt x="154" y="14"/>
                    <a:pt x="154" y="14"/>
                    <a:pt x="154" y="14"/>
                  </a:cubicBezTo>
                  <a:cubicBezTo>
                    <a:pt x="111" y="14"/>
                    <a:pt x="111" y="14"/>
                    <a:pt x="111" y="14"/>
                  </a:cubicBezTo>
                  <a:cubicBezTo>
                    <a:pt x="100" y="14"/>
                    <a:pt x="97" y="16"/>
                    <a:pt x="92" y="26"/>
                  </a:cubicBezTo>
                  <a:cubicBezTo>
                    <a:pt x="1" y="200"/>
                    <a:pt x="1" y="200"/>
                    <a:pt x="1" y="200"/>
                  </a:cubicBezTo>
                  <a:cubicBezTo>
                    <a:pt x="0" y="200"/>
                    <a:pt x="0" y="200"/>
                    <a:pt x="0" y="20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41" y="0"/>
                    <a:pt x="441" y="0"/>
                    <a:pt x="441" y="0"/>
                  </a:cubicBezTo>
                  <a:cubicBezTo>
                    <a:pt x="441" y="200"/>
                    <a:pt x="441" y="200"/>
                    <a:pt x="441" y="200"/>
                  </a:cubicBezTo>
                  <a:cubicBezTo>
                    <a:pt x="440" y="200"/>
                    <a:pt x="440" y="200"/>
                    <a:pt x="440" y="200"/>
                  </a:cubicBezTo>
                  <a:cubicBezTo>
                    <a:pt x="349" y="26"/>
                    <a:pt x="349" y="26"/>
                    <a:pt x="349" y="26"/>
                  </a:cubicBezTo>
                  <a:cubicBezTo>
                    <a:pt x="343" y="16"/>
                    <a:pt x="341" y="14"/>
                    <a:pt x="329" y="14"/>
                  </a:cubicBezTo>
                  <a:cubicBezTo>
                    <a:pt x="287" y="14"/>
                    <a:pt x="287" y="14"/>
                    <a:pt x="287" y="14"/>
                  </a:cubicBezTo>
                  <a:cubicBezTo>
                    <a:pt x="287" y="450"/>
                    <a:pt x="287" y="450"/>
                    <a:pt x="287" y="450"/>
                  </a:cubicBezTo>
                  <a:cubicBezTo>
                    <a:pt x="287" y="461"/>
                    <a:pt x="288" y="462"/>
                    <a:pt x="295" y="46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Muller Medium"/>
                <a:cs typeface="+mn-cs"/>
              </a:endParaRPr>
            </a:p>
          </p:txBody>
        </p:sp>
        <p:sp>
          <p:nvSpPr>
            <p:cNvPr id="18" name="Freeform 16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3910378" y="5474401"/>
              <a:ext cx="223506" cy="292277"/>
            </a:xfrm>
            <a:custGeom>
              <a:avLst/>
              <a:gdLst>
                <a:gd name="T0" fmla="*/ 415 w 415"/>
                <a:gd name="T1" fmla="*/ 197 h 536"/>
                <a:gd name="T2" fmla="*/ 413 w 415"/>
                <a:gd name="T3" fmla="*/ 197 h 536"/>
                <a:gd name="T4" fmla="*/ 300 w 415"/>
                <a:gd name="T5" fmla="*/ 26 h 536"/>
                <a:gd name="T6" fmla="*/ 276 w 415"/>
                <a:gd name="T7" fmla="*/ 14 h 536"/>
                <a:gd name="T8" fmla="*/ 266 w 415"/>
                <a:gd name="T9" fmla="*/ 14 h 536"/>
                <a:gd name="T10" fmla="*/ 153 w 415"/>
                <a:gd name="T11" fmla="*/ 269 h 536"/>
                <a:gd name="T12" fmla="*/ 267 w 415"/>
                <a:gd name="T13" fmla="*/ 522 h 536"/>
                <a:gd name="T14" fmla="*/ 275 w 415"/>
                <a:gd name="T15" fmla="*/ 522 h 536"/>
                <a:gd name="T16" fmla="*/ 300 w 415"/>
                <a:gd name="T17" fmla="*/ 512 h 536"/>
                <a:gd name="T18" fmla="*/ 413 w 415"/>
                <a:gd name="T19" fmla="*/ 337 h 536"/>
                <a:gd name="T20" fmla="*/ 415 w 415"/>
                <a:gd name="T21" fmla="*/ 337 h 536"/>
                <a:gd name="T22" fmla="*/ 415 w 415"/>
                <a:gd name="T23" fmla="*/ 523 h 536"/>
                <a:gd name="T24" fmla="*/ 257 w 415"/>
                <a:gd name="T25" fmla="*/ 536 h 536"/>
                <a:gd name="T26" fmla="*/ 0 w 415"/>
                <a:gd name="T27" fmla="*/ 269 h 536"/>
                <a:gd name="T28" fmla="*/ 254 w 415"/>
                <a:gd name="T29" fmla="*/ 0 h 536"/>
                <a:gd name="T30" fmla="*/ 415 w 415"/>
                <a:gd name="T31" fmla="*/ 14 h 536"/>
                <a:gd name="T32" fmla="*/ 415 w 415"/>
                <a:gd name="T33" fmla="*/ 197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15" h="536">
                  <a:moveTo>
                    <a:pt x="415" y="197"/>
                  </a:moveTo>
                  <a:cubicBezTo>
                    <a:pt x="413" y="197"/>
                    <a:pt x="413" y="197"/>
                    <a:pt x="413" y="197"/>
                  </a:cubicBezTo>
                  <a:cubicBezTo>
                    <a:pt x="300" y="26"/>
                    <a:pt x="300" y="26"/>
                    <a:pt x="300" y="26"/>
                  </a:cubicBezTo>
                  <a:cubicBezTo>
                    <a:pt x="294" y="17"/>
                    <a:pt x="290" y="14"/>
                    <a:pt x="276" y="14"/>
                  </a:cubicBezTo>
                  <a:cubicBezTo>
                    <a:pt x="266" y="14"/>
                    <a:pt x="266" y="14"/>
                    <a:pt x="266" y="14"/>
                  </a:cubicBezTo>
                  <a:cubicBezTo>
                    <a:pt x="182" y="14"/>
                    <a:pt x="153" y="116"/>
                    <a:pt x="153" y="269"/>
                  </a:cubicBezTo>
                  <a:cubicBezTo>
                    <a:pt x="153" y="426"/>
                    <a:pt x="184" y="522"/>
                    <a:pt x="267" y="522"/>
                  </a:cubicBezTo>
                  <a:cubicBezTo>
                    <a:pt x="275" y="522"/>
                    <a:pt x="275" y="522"/>
                    <a:pt x="275" y="522"/>
                  </a:cubicBezTo>
                  <a:cubicBezTo>
                    <a:pt x="290" y="522"/>
                    <a:pt x="294" y="520"/>
                    <a:pt x="300" y="512"/>
                  </a:cubicBezTo>
                  <a:cubicBezTo>
                    <a:pt x="413" y="337"/>
                    <a:pt x="413" y="337"/>
                    <a:pt x="413" y="337"/>
                  </a:cubicBezTo>
                  <a:cubicBezTo>
                    <a:pt x="415" y="337"/>
                    <a:pt x="415" y="337"/>
                    <a:pt x="415" y="337"/>
                  </a:cubicBezTo>
                  <a:cubicBezTo>
                    <a:pt x="415" y="523"/>
                    <a:pt x="415" y="523"/>
                    <a:pt x="415" y="523"/>
                  </a:cubicBezTo>
                  <a:cubicBezTo>
                    <a:pt x="362" y="532"/>
                    <a:pt x="308" y="536"/>
                    <a:pt x="257" y="536"/>
                  </a:cubicBezTo>
                  <a:cubicBezTo>
                    <a:pt x="79" y="536"/>
                    <a:pt x="0" y="430"/>
                    <a:pt x="0" y="269"/>
                  </a:cubicBezTo>
                  <a:cubicBezTo>
                    <a:pt x="0" y="106"/>
                    <a:pt x="89" y="0"/>
                    <a:pt x="254" y="0"/>
                  </a:cubicBezTo>
                  <a:cubicBezTo>
                    <a:pt x="307" y="0"/>
                    <a:pt x="361" y="5"/>
                    <a:pt x="415" y="14"/>
                  </a:cubicBezTo>
                  <a:lnTo>
                    <a:pt x="415" y="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Muller Medium"/>
                <a:cs typeface="+mn-cs"/>
              </a:endParaRPr>
            </a:p>
          </p:txBody>
        </p:sp>
      </p:grpSp>
      <p:sp>
        <p:nvSpPr>
          <p:cNvPr id="19" name="ZoneTexte 20"/>
          <p:cNvSpPr txBox="1">
            <a:spLocks noChangeArrowheads="1"/>
          </p:cNvSpPr>
          <p:nvPr userDrawn="1"/>
        </p:nvSpPr>
        <p:spPr bwMode="auto">
          <a:xfrm>
            <a:off x="350838" y="6991350"/>
            <a:ext cx="80645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1450" indent="-1714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buFont typeface="Webdings" pitchFamily="18" charset="2"/>
              <a:buChar char="i"/>
            </a:pPr>
            <a:r>
              <a:rPr lang="fr-FR" altLang="fr-FR" sz="1100" i="1">
                <a:solidFill>
                  <a:srgbClr val="FA054B"/>
                </a:solidFill>
                <a:latin typeface="Calibri" pitchFamily="34" charset="0"/>
                <a:cs typeface="Calibri" pitchFamily="34" charset="0"/>
                <a:sym typeface="Webdings" pitchFamily="18" charset="2"/>
              </a:rPr>
              <a:t>Utilisez les niveaux de liste pour changer la couleur du 2</a:t>
            </a:r>
            <a:r>
              <a:rPr lang="fr-FR" altLang="fr-FR" sz="1100" i="1" baseline="30000">
                <a:solidFill>
                  <a:srgbClr val="FA054B"/>
                </a:solidFill>
                <a:latin typeface="Calibri" pitchFamily="34" charset="0"/>
                <a:cs typeface="Calibri" pitchFamily="34" charset="0"/>
                <a:sym typeface="Webdings" pitchFamily="18" charset="2"/>
              </a:rPr>
              <a:t>ème</a:t>
            </a:r>
            <a:r>
              <a:rPr lang="fr-FR" altLang="fr-FR" sz="1100" i="1">
                <a:solidFill>
                  <a:srgbClr val="FA054B"/>
                </a:solidFill>
                <a:latin typeface="Calibri" pitchFamily="34" charset="0"/>
                <a:cs typeface="Calibri" pitchFamily="34" charset="0"/>
                <a:sym typeface="Webdings" pitchFamily="18" charset="2"/>
              </a:rPr>
              <a:t> niveau du titre </a:t>
            </a:r>
          </a:p>
          <a:p>
            <a:pPr eaLnBrk="1" hangingPunct="1">
              <a:buFont typeface="Webdings" pitchFamily="18" charset="2"/>
              <a:buChar char="i"/>
            </a:pPr>
            <a:r>
              <a:rPr lang="fr-FR" altLang="fr-FR" sz="1100" i="1">
                <a:solidFill>
                  <a:srgbClr val="FA054B"/>
                </a:solidFill>
                <a:latin typeface="Calibri" pitchFamily="34" charset="0"/>
                <a:cs typeface="Calibri" pitchFamily="34" charset="0"/>
                <a:sym typeface="Webdings" pitchFamily="18" charset="2"/>
              </a:rPr>
              <a:t>Pensez à passer votre Gravure derrière le titre après l’avoir insérée (Clic droit sur l’image / Arrière plan)</a:t>
            </a:r>
          </a:p>
        </p:txBody>
      </p:sp>
      <p:sp>
        <p:nvSpPr>
          <p:cNvPr id="77" name="Espace réservé du texte 76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626520" y="1904999"/>
            <a:ext cx="4617244" cy="3171825"/>
          </a:xfrm>
        </p:spPr>
        <p:txBody>
          <a:bodyPr/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lang="fr-FR" sz="4800" b="1" kern="1200" cap="all" baseline="0" dirty="0" smtClean="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lang="fr-FR" sz="4800" b="1" kern="1200" cap="all" baseline="0" dirty="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  <p:sp>
        <p:nvSpPr>
          <p:cNvPr id="75" name="Espace réservé pour une image  74">
            <a:extLst>
              <a:ext uri="{FF2B5EF4-FFF2-40B4-BE49-F238E27FC236}"/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72000" y="1323000"/>
            <a:ext cx="3159000" cy="4212000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>
                <a:solidFill>
                  <a:schemeClr val="accent2"/>
                </a:solidFill>
              </a:defRPr>
            </a:lvl1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4816184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s sous partie d'une grande partie (v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/>
            </a:extLst>
          </p:cNvPr>
          <p:cNvSpPr/>
          <p:nvPr userDrawn="1"/>
        </p:nvSpPr>
        <p:spPr>
          <a:xfrm>
            <a:off x="0" y="6362700"/>
            <a:ext cx="9144000" cy="495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prstClr val="white"/>
              </a:solidFill>
            </a:endParaRPr>
          </a:p>
        </p:txBody>
      </p:sp>
      <p:grpSp>
        <p:nvGrpSpPr>
          <p:cNvPr id="5" name="Groupe 4">
            <a:extLst>
              <a:ext uri="{FF2B5EF4-FFF2-40B4-BE49-F238E27FC236}"/>
            </a:extLst>
          </p:cNvPr>
          <p:cNvGrpSpPr/>
          <p:nvPr userDrawn="1"/>
        </p:nvGrpSpPr>
        <p:grpSpPr>
          <a:xfrm>
            <a:off x="6102218" y="5054787"/>
            <a:ext cx="945312" cy="157221"/>
            <a:chOff x="853499" y="5357490"/>
            <a:chExt cx="3280385" cy="409188"/>
          </a:xfrm>
          <a:solidFill>
            <a:schemeClr val="tx2"/>
          </a:solidFill>
        </p:grpSpPr>
        <p:sp>
          <p:nvSpPr>
            <p:cNvPr id="6" name="Freeform 5">
              <a:extLst>
                <a:ext uri="{FF2B5EF4-FFF2-40B4-BE49-F238E27FC236}"/>
              </a:extLst>
            </p:cNvPr>
            <p:cNvSpPr>
              <a:spLocks noEditPoints="1"/>
            </p:cNvSpPr>
            <p:nvPr/>
          </p:nvSpPr>
          <p:spPr bwMode="auto">
            <a:xfrm>
              <a:off x="853499" y="5357490"/>
              <a:ext cx="357610" cy="405749"/>
            </a:xfrm>
            <a:custGeom>
              <a:avLst/>
              <a:gdLst>
                <a:gd name="T0" fmla="*/ 272 w 657"/>
                <a:gd name="T1" fmla="*/ 467 h 744"/>
                <a:gd name="T2" fmla="*/ 272 w 657"/>
                <a:gd name="T3" fmla="*/ 642 h 744"/>
                <a:gd name="T4" fmla="*/ 283 w 657"/>
                <a:gd name="T5" fmla="*/ 669 h 744"/>
                <a:gd name="T6" fmla="*/ 383 w 657"/>
                <a:gd name="T7" fmla="*/ 742 h 744"/>
                <a:gd name="T8" fmla="*/ 383 w 657"/>
                <a:gd name="T9" fmla="*/ 744 h 744"/>
                <a:gd name="T10" fmla="*/ 0 w 657"/>
                <a:gd name="T11" fmla="*/ 744 h 744"/>
                <a:gd name="T12" fmla="*/ 0 w 657"/>
                <a:gd name="T13" fmla="*/ 742 h 744"/>
                <a:gd name="T14" fmla="*/ 71 w 657"/>
                <a:gd name="T15" fmla="*/ 675 h 744"/>
                <a:gd name="T16" fmla="*/ 80 w 657"/>
                <a:gd name="T17" fmla="*/ 650 h 744"/>
                <a:gd name="T18" fmla="*/ 80 w 657"/>
                <a:gd name="T19" fmla="*/ 94 h 744"/>
                <a:gd name="T20" fmla="*/ 71 w 657"/>
                <a:gd name="T21" fmla="*/ 68 h 744"/>
                <a:gd name="T22" fmla="*/ 0 w 657"/>
                <a:gd name="T23" fmla="*/ 2 h 744"/>
                <a:gd name="T24" fmla="*/ 0 w 657"/>
                <a:gd name="T25" fmla="*/ 0 h 744"/>
                <a:gd name="T26" fmla="*/ 367 w 657"/>
                <a:gd name="T27" fmla="*/ 0 h 744"/>
                <a:gd name="T28" fmla="*/ 657 w 657"/>
                <a:gd name="T29" fmla="*/ 224 h 744"/>
                <a:gd name="T30" fmla="*/ 341 w 657"/>
                <a:gd name="T31" fmla="*/ 467 h 744"/>
                <a:gd name="T32" fmla="*/ 272 w 657"/>
                <a:gd name="T33" fmla="*/ 467 h 744"/>
                <a:gd name="T34" fmla="*/ 272 w 657"/>
                <a:gd name="T35" fmla="*/ 446 h 744"/>
                <a:gd name="T36" fmla="*/ 320 w 657"/>
                <a:gd name="T37" fmla="*/ 446 h 744"/>
                <a:gd name="T38" fmla="*/ 457 w 657"/>
                <a:gd name="T39" fmla="*/ 229 h 744"/>
                <a:gd name="T40" fmla="*/ 331 w 657"/>
                <a:gd name="T41" fmla="*/ 21 h 744"/>
                <a:gd name="T42" fmla="*/ 291 w 657"/>
                <a:gd name="T43" fmla="*/ 21 h 744"/>
                <a:gd name="T44" fmla="*/ 272 w 657"/>
                <a:gd name="T45" fmla="*/ 41 h 744"/>
                <a:gd name="T46" fmla="*/ 272 w 657"/>
                <a:gd name="T47" fmla="*/ 446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57" h="744">
                  <a:moveTo>
                    <a:pt x="272" y="467"/>
                  </a:moveTo>
                  <a:cubicBezTo>
                    <a:pt x="272" y="642"/>
                    <a:pt x="272" y="642"/>
                    <a:pt x="272" y="642"/>
                  </a:cubicBezTo>
                  <a:cubicBezTo>
                    <a:pt x="272" y="656"/>
                    <a:pt x="273" y="660"/>
                    <a:pt x="283" y="669"/>
                  </a:cubicBezTo>
                  <a:cubicBezTo>
                    <a:pt x="383" y="742"/>
                    <a:pt x="383" y="742"/>
                    <a:pt x="383" y="742"/>
                  </a:cubicBezTo>
                  <a:cubicBezTo>
                    <a:pt x="383" y="744"/>
                    <a:pt x="383" y="744"/>
                    <a:pt x="383" y="744"/>
                  </a:cubicBezTo>
                  <a:cubicBezTo>
                    <a:pt x="0" y="744"/>
                    <a:pt x="0" y="744"/>
                    <a:pt x="0" y="744"/>
                  </a:cubicBezTo>
                  <a:cubicBezTo>
                    <a:pt x="0" y="742"/>
                    <a:pt x="0" y="742"/>
                    <a:pt x="0" y="742"/>
                  </a:cubicBezTo>
                  <a:cubicBezTo>
                    <a:pt x="71" y="675"/>
                    <a:pt x="71" y="675"/>
                    <a:pt x="71" y="675"/>
                  </a:cubicBezTo>
                  <a:cubicBezTo>
                    <a:pt x="79" y="666"/>
                    <a:pt x="80" y="663"/>
                    <a:pt x="80" y="650"/>
                  </a:cubicBezTo>
                  <a:cubicBezTo>
                    <a:pt x="80" y="94"/>
                    <a:pt x="80" y="94"/>
                    <a:pt x="80" y="94"/>
                  </a:cubicBezTo>
                  <a:cubicBezTo>
                    <a:pt x="80" y="80"/>
                    <a:pt x="79" y="77"/>
                    <a:pt x="71" y="68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67" y="0"/>
                    <a:pt x="367" y="0"/>
                    <a:pt x="367" y="0"/>
                  </a:cubicBezTo>
                  <a:cubicBezTo>
                    <a:pt x="515" y="0"/>
                    <a:pt x="657" y="54"/>
                    <a:pt x="657" y="224"/>
                  </a:cubicBezTo>
                  <a:cubicBezTo>
                    <a:pt x="657" y="391"/>
                    <a:pt x="527" y="467"/>
                    <a:pt x="341" y="467"/>
                  </a:cubicBezTo>
                  <a:lnTo>
                    <a:pt x="272" y="467"/>
                  </a:lnTo>
                  <a:close/>
                  <a:moveTo>
                    <a:pt x="272" y="446"/>
                  </a:moveTo>
                  <a:cubicBezTo>
                    <a:pt x="320" y="446"/>
                    <a:pt x="320" y="446"/>
                    <a:pt x="320" y="446"/>
                  </a:cubicBezTo>
                  <a:cubicBezTo>
                    <a:pt x="406" y="446"/>
                    <a:pt x="457" y="363"/>
                    <a:pt x="457" y="229"/>
                  </a:cubicBezTo>
                  <a:cubicBezTo>
                    <a:pt x="457" y="104"/>
                    <a:pt x="410" y="21"/>
                    <a:pt x="331" y="21"/>
                  </a:cubicBezTo>
                  <a:cubicBezTo>
                    <a:pt x="291" y="21"/>
                    <a:pt x="291" y="21"/>
                    <a:pt x="291" y="21"/>
                  </a:cubicBezTo>
                  <a:cubicBezTo>
                    <a:pt x="275" y="21"/>
                    <a:pt x="272" y="23"/>
                    <a:pt x="272" y="41"/>
                  </a:cubicBezTo>
                  <a:lnTo>
                    <a:pt x="272" y="4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Muller Medium"/>
                <a:cs typeface="+mn-cs"/>
              </a:endParaRPr>
            </a:p>
          </p:txBody>
        </p:sp>
        <p:sp>
          <p:nvSpPr>
            <p:cNvPr id="7" name="Freeform 6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1231740" y="5474401"/>
              <a:ext cx="240699" cy="288838"/>
            </a:xfrm>
            <a:custGeom>
              <a:avLst/>
              <a:gdLst>
                <a:gd name="T0" fmla="*/ 386 w 444"/>
                <a:gd name="T1" fmla="*/ 201 h 533"/>
                <a:gd name="T2" fmla="*/ 383 w 444"/>
                <a:gd name="T3" fmla="*/ 201 h 533"/>
                <a:gd name="T4" fmla="*/ 300 w 444"/>
                <a:gd name="T5" fmla="*/ 102 h 533"/>
                <a:gd name="T6" fmla="*/ 281 w 444"/>
                <a:gd name="T7" fmla="*/ 97 h 533"/>
                <a:gd name="T8" fmla="*/ 235 w 444"/>
                <a:gd name="T9" fmla="*/ 158 h 533"/>
                <a:gd name="T10" fmla="*/ 235 w 444"/>
                <a:gd name="T11" fmla="*/ 444 h 533"/>
                <a:gd name="T12" fmla="*/ 251 w 444"/>
                <a:gd name="T13" fmla="*/ 470 h 533"/>
                <a:gd name="T14" fmla="*/ 355 w 444"/>
                <a:gd name="T15" fmla="*/ 531 h 533"/>
                <a:gd name="T16" fmla="*/ 355 w 444"/>
                <a:gd name="T17" fmla="*/ 533 h 533"/>
                <a:gd name="T18" fmla="*/ 0 w 444"/>
                <a:gd name="T19" fmla="*/ 533 h 533"/>
                <a:gd name="T20" fmla="*/ 0 w 444"/>
                <a:gd name="T21" fmla="*/ 531 h 533"/>
                <a:gd name="T22" fmla="*/ 52 w 444"/>
                <a:gd name="T23" fmla="*/ 482 h 533"/>
                <a:gd name="T24" fmla="*/ 62 w 444"/>
                <a:gd name="T25" fmla="*/ 457 h 533"/>
                <a:gd name="T26" fmla="*/ 62 w 444"/>
                <a:gd name="T27" fmla="*/ 90 h 533"/>
                <a:gd name="T28" fmla="*/ 52 w 444"/>
                <a:gd name="T29" fmla="*/ 64 h 533"/>
                <a:gd name="T30" fmla="*/ 0 w 444"/>
                <a:gd name="T31" fmla="*/ 11 h 533"/>
                <a:gd name="T32" fmla="*/ 0 w 444"/>
                <a:gd name="T33" fmla="*/ 9 h 533"/>
                <a:gd name="T34" fmla="*/ 235 w 444"/>
                <a:gd name="T35" fmla="*/ 9 h 533"/>
                <a:gd name="T36" fmla="*/ 235 w 444"/>
                <a:gd name="T37" fmla="*/ 144 h 533"/>
                <a:gd name="T38" fmla="*/ 372 w 444"/>
                <a:gd name="T39" fmla="*/ 0 h 533"/>
                <a:gd name="T40" fmla="*/ 444 w 444"/>
                <a:gd name="T41" fmla="*/ 35 h 533"/>
                <a:gd name="T42" fmla="*/ 386 w 444"/>
                <a:gd name="T43" fmla="*/ 201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44" h="533">
                  <a:moveTo>
                    <a:pt x="386" y="201"/>
                  </a:moveTo>
                  <a:cubicBezTo>
                    <a:pt x="383" y="201"/>
                    <a:pt x="383" y="201"/>
                    <a:pt x="383" y="201"/>
                  </a:cubicBezTo>
                  <a:cubicBezTo>
                    <a:pt x="300" y="102"/>
                    <a:pt x="300" y="102"/>
                    <a:pt x="300" y="102"/>
                  </a:cubicBezTo>
                  <a:cubicBezTo>
                    <a:pt x="295" y="96"/>
                    <a:pt x="288" y="91"/>
                    <a:pt x="281" y="97"/>
                  </a:cubicBezTo>
                  <a:cubicBezTo>
                    <a:pt x="263" y="109"/>
                    <a:pt x="251" y="128"/>
                    <a:pt x="235" y="158"/>
                  </a:cubicBezTo>
                  <a:cubicBezTo>
                    <a:pt x="235" y="444"/>
                    <a:pt x="235" y="444"/>
                    <a:pt x="235" y="444"/>
                  </a:cubicBezTo>
                  <a:cubicBezTo>
                    <a:pt x="235" y="455"/>
                    <a:pt x="236" y="461"/>
                    <a:pt x="251" y="470"/>
                  </a:cubicBezTo>
                  <a:cubicBezTo>
                    <a:pt x="355" y="531"/>
                    <a:pt x="355" y="531"/>
                    <a:pt x="355" y="531"/>
                  </a:cubicBezTo>
                  <a:cubicBezTo>
                    <a:pt x="355" y="533"/>
                    <a:pt x="355" y="533"/>
                    <a:pt x="355" y="533"/>
                  </a:cubicBezTo>
                  <a:cubicBezTo>
                    <a:pt x="0" y="533"/>
                    <a:pt x="0" y="533"/>
                    <a:pt x="0" y="533"/>
                  </a:cubicBezTo>
                  <a:cubicBezTo>
                    <a:pt x="0" y="531"/>
                    <a:pt x="0" y="531"/>
                    <a:pt x="0" y="531"/>
                  </a:cubicBezTo>
                  <a:cubicBezTo>
                    <a:pt x="52" y="482"/>
                    <a:pt x="52" y="482"/>
                    <a:pt x="52" y="482"/>
                  </a:cubicBezTo>
                  <a:cubicBezTo>
                    <a:pt x="62" y="473"/>
                    <a:pt x="62" y="470"/>
                    <a:pt x="62" y="457"/>
                  </a:cubicBezTo>
                  <a:cubicBezTo>
                    <a:pt x="62" y="90"/>
                    <a:pt x="62" y="90"/>
                    <a:pt x="62" y="90"/>
                  </a:cubicBezTo>
                  <a:cubicBezTo>
                    <a:pt x="62" y="76"/>
                    <a:pt x="61" y="73"/>
                    <a:pt x="52" y="64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235" y="9"/>
                    <a:pt x="235" y="9"/>
                    <a:pt x="235" y="9"/>
                  </a:cubicBezTo>
                  <a:cubicBezTo>
                    <a:pt x="235" y="144"/>
                    <a:pt x="235" y="144"/>
                    <a:pt x="235" y="144"/>
                  </a:cubicBezTo>
                  <a:cubicBezTo>
                    <a:pt x="253" y="69"/>
                    <a:pt x="298" y="0"/>
                    <a:pt x="372" y="0"/>
                  </a:cubicBezTo>
                  <a:cubicBezTo>
                    <a:pt x="404" y="0"/>
                    <a:pt x="428" y="14"/>
                    <a:pt x="444" y="35"/>
                  </a:cubicBezTo>
                  <a:lnTo>
                    <a:pt x="386" y="2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Muller Medium"/>
                <a:cs typeface="+mn-cs"/>
              </a:endParaRPr>
            </a:p>
          </p:txBody>
        </p:sp>
        <p:sp>
          <p:nvSpPr>
            <p:cNvPr id="8" name="Freeform 7">
              <a:extLst>
                <a:ext uri="{FF2B5EF4-FFF2-40B4-BE49-F238E27FC236}"/>
              </a:extLst>
            </p:cNvPr>
            <p:cNvSpPr>
              <a:spLocks noEditPoints="1"/>
            </p:cNvSpPr>
            <p:nvPr/>
          </p:nvSpPr>
          <p:spPr bwMode="auto">
            <a:xfrm>
              <a:off x="1475878" y="5474401"/>
              <a:ext cx="302593" cy="292277"/>
            </a:xfrm>
            <a:custGeom>
              <a:avLst/>
              <a:gdLst>
                <a:gd name="T0" fmla="*/ 0 w 558"/>
                <a:gd name="T1" fmla="*/ 270 h 541"/>
                <a:gd name="T2" fmla="*/ 279 w 558"/>
                <a:gd name="T3" fmla="*/ 0 h 541"/>
                <a:gd name="T4" fmla="*/ 558 w 558"/>
                <a:gd name="T5" fmla="*/ 271 h 541"/>
                <a:gd name="T6" fmla="*/ 279 w 558"/>
                <a:gd name="T7" fmla="*/ 541 h 541"/>
                <a:gd name="T8" fmla="*/ 0 w 558"/>
                <a:gd name="T9" fmla="*/ 270 h 541"/>
                <a:gd name="T10" fmla="*/ 193 w 558"/>
                <a:gd name="T11" fmla="*/ 270 h 541"/>
                <a:gd name="T12" fmla="*/ 279 w 558"/>
                <a:gd name="T13" fmla="*/ 522 h 541"/>
                <a:gd name="T14" fmla="*/ 364 w 558"/>
                <a:gd name="T15" fmla="*/ 271 h 541"/>
                <a:gd name="T16" fmla="*/ 279 w 558"/>
                <a:gd name="T17" fmla="*/ 20 h 541"/>
                <a:gd name="T18" fmla="*/ 193 w 558"/>
                <a:gd name="T19" fmla="*/ 270 h 5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58" h="541">
                  <a:moveTo>
                    <a:pt x="0" y="270"/>
                  </a:moveTo>
                  <a:cubicBezTo>
                    <a:pt x="0" y="92"/>
                    <a:pt x="111" y="0"/>
                    <a:pt x="279" y="0"/>
                  </a:cubicBezTo>
                  <a:cubicBezTo>
                    <a:pt x="446" y="0"/>
                    <a:pt x="558" y="91"/>
                    <a:pt x="558" y="271"/>
                  </a:cubicBezTo>
                  <a:cubicBezTo>
                    <a:pt x="558" y="449"/>
                    <a:pt x="446" y="541"/>
                    <a:pt x="279" y="541"/>
                  </a:cubicBezTo>
                  <a:cubicBezTo>
                    <a:pt x="111" y="541"/>
                    <a:pt x="0" y="450"/>
                    <a:pt x="0" y="270"/>
                  </a:cubicBezTo>
                  <a:close/>
                  <a:moveTo>
                    <a:pt x="193" y="270"/>
                  </a:moveTo>
                  <a:cubicBezTo>
                    <a:pt x="193" y="475"/>
                    <a:pt x="226" y="522"/>
                    <a:pt x="279" y="522"/>
                  </a:cubicBezTo>
                  <a:cubicBezTo>
                    <a:pt x="332" y="522"/>
                    <a:pt x="364" y="477"/>
                    <a:pt x="364" y="271"/>
                  </a:cubicBezTo>
                  <a:cubicBezTo>
                    <a:pt x="364" y="67"/>
                    <a:pt x="332" y="20"/>
                    <a:pt x="279" y="20"/>
                  </a:cubicBezTo>
                  <a:cubicBezTo>
                    <a:pt x="226" y="20"/>
                    <a:pt x="193" y="65"/>
                    <a:pt x="193" y="27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Muller Medium"/>
                <a:cs typeface="+mn-cs"/>
              </a:endParaRPr>
            </a:p>
          </p:txBody>
        </p:sp>
        <p:sp>
          <p:nvSpPr>
            <p:cNvPr id="9" name="Freeform 8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1792226" y="5381560"/>
              <a:ext cx="195998" cy="385118"/>
            </a:xfrm>
            <a:custGeom>
              <a:avLst/>
              <a:gdLst>
                <a:gd name="T0" fmla="*/ 361 w 361"/>
                <a:gd name="T1" fmla="*/ 199 h 710"/>
                <a:gd name="T2" fmla="*/ 231 w 361"/>
                <a:gd name="T3" fmla="*/ 199 h 710"/>
                <a:gd name="T4" fmla="*/ 231 w 361"/>
                <a:gd name="T5" fmla="*/ 553 h 710"/>
                <a:gd name="T6" fmla="*/ 287 w 361"/>
                <a:gd name="T7" fmla="*/ 628 h 710"/>
                <a:gd name="T8" fmla="*/ 349 w 361"/>
                <a:gd name="T9" fmla="*/ 588 h 710"/>
                <a:gd name="T10" fmla="*/ 351 w 361"/>
                <a:gd name="T11" fmla="*/ 590 h 710"/>
                <a:gd name="T12" fmla="*/ 196 w 361"/>
                <a:gd name="T13" fmla="*/ 710 h 710"/>
                <a:gd name="T14" fmla="*/ 59 w 361"/>
                <a:gd name="T15" fmla="*/ 565 h 710"/>
                <a:gd name="T16" fmla="*/ 59 w 361"/>
                <a:gd name="T17" fmla="*/ 199 h 710"/>
                <a:gd name="T18" fmla="*/ 0 w 361"/>
                <a:gd name="T19" fmla="*/ 199 h 710"/>
                <a:gd name="T20" fmla="*/ 0 w 361"/>
                <a:gd name="T21" fmla="*/ 178 h 710"/>
                <a:gd name="T22" fmla="*/ 48 w 361"/>
                <a:gd name="T23" fmla="*/ 178 h 710"/>
                <a:gd name="T24" fmla="*/ 81 w 361"/>
                <a:gd name="T25" fmla="*/ 166 h 710"/>
                <a:gd name="T26" fmla="*/ 229 w 361"/>
                <a:gd name="T27" fmla="*/ 0 h 710"/>
                <a:gd name="T28" fmla="*/ 231 w 361"/>
                <a:gd name="T29" fmla="*/ 0 h 710"/>
                <a:gd name="T30" fmla="*/ 231 w 361"/>
                <a:gd name="T31" fmla="*/ 178 h 710"/>
                <a:gd name="T32" fmla="*/ 361 w 361"/>
                <a:gd name="T33" fmla="*/ 178 h 710"/>
                <a:gd name="T34" fmla="*/ 361 w 361"/>
                <a:gd name="T35" fmla="*/ 199 h 7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61" h="710">
                  <a:moveTo>
                    <a:pt x="361" y="199"/>
                  </a:moveTo>
                  <a:cubicBezTo>
                    <a:pt x="231" y="199"/>
                    <a:pt x="231" y="199"/>
                    <a:pt x="231" y="199"/>
                  </a:cubicBezTo>
                  <a:cubicBezTo>
                    <a:pt x="231" y="553"/>
                    <a:pt x="231" y="553"/>
                    <a:pt x="231" y="553"/>
                  </a:cubicBezTo>
                  <a:cubicBezTo>
                    <a:pt x="231" y="600"/>
                    <a:pt x="252" y="628"/>
                    <a:pt x="287" y="628"/>
                  </a:cubicBezTo>
                  <a:cubicBezTo>
                    <a:pt x="315" y="628"/>
                    <a:pt x="337" y="610"/>
                    <a:pt x="349" y="588"/>
                  </a:cubicBezTo>
                  <a:cubicBezTo>
                    <a:pt x="351" y="590"/>
                    <a:pt x="351" y="590"/>
                    <a:pt x="351" y="590"/>
                  </a:cubicBezTo>
                  <a:cubicBezTo>
                    <a:pt x="340" y="649"/>
                    <a:pt x="297" y="710"/>
                    <a:pt x="196" y="710"/>
                  </a:cubicBezTo>
                  <a:cubicBezTo>
                    <a:pt x="104" y="710"/>
                    <a:pt x="59" y="660"/>
                    <a:pt x="59" y="565"/>
                  </a:cubicBezTo>
                  <a:cubicBezTo>
                    <a:pt x="59" y="199"/>
                    <a:pt x="59" y="199"/>
                    <a:pt x="59" y="199"/>
                  </a:cubicBezTo>
                  <a:cubicBezTo>
                    <a:pt x="0" y="199"/>
                    <a:pt x="0" y="199"/>
                    <a:pt x="0" y="199"/>
                  </a:cubicBezTo>
                  <a:cubicBezTo>
                    <a:pt x="0" y="178"/>
                    <a:pt x="0" y="178"/>
                    <a:pt x="0" y="178"/>
                  </a:cubicBezTo>
                  <a:cubicBezTo>
                    <a:pt x="48" y="178"/>
                    <a:pt x="48" y="178"/>
                    <a:pt x="48" y="178"/>
                  </a:cubicBezTo>
                  <a:cubicBezTo>
                    <a:pt x="65" y="178"/>
                    <a:pt x="70" y="178"/>
                    <a:pt x="81" y="166"/>
                  </a:cubicBezTo>
                  <a:cubicBezTo>
                    <a:pt x="229" y="0"/>
                    <a:pt x="229" y="0"/>
                    <a:pt x="229" y="0"/>
                  </a:cubicBezTo>
                  <a:cubicBezTo>
                    <a:pt x="231" y="0"/>
                    <a:pt x="231" y="0"/>
                    <a:pt x="231" y="0"/>
                  </a:cubicBezTo>
                  <a:cubicBezTo>
                    <a:pt x="231" y="178"/>
                    <a:pt x="231" y="178"/>
                    <a:pt x="231" y="178"/>
                  </a:cubicBezTo>
                  <a:cubicBezTo>
                    <a:pt x="361" y="178"/>
                    <a:pt x="361" y="178"/>
                    <a:pt x="361" y="178"/>
                  </a:cubicBezTo>
                  <a:lnTo>
                    <a:pt x="361" y="1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Muller Medium"/>
                <a:cs typeface="+mn-cs"/>
              </a:endParaRPr>
            </a:p>
          </p:txBody>
        </p:sp>
        <p:sp>
          <p:nvSpPr>
            <p:cNvPr id="10" name="Freeform 9">
              <a:extLst>
                <a:ext uri="{FF2B5EF4-FFF2-40B4-BE49-F238E27FC236}"/>
              </a:extLst>
            </p:cNvPr>
            <p:cNvSpPr>
              <a:spLocks noEditPoints="1"/>
            </p:cNvSpPr>
            <p:nvPr/>
          </p:nvSpPr>
          <p:spPr bwMode="auto">
            <a:xfrm>
              <a:off x="1991662" y="5357490"/>
              <a:ext cx="271646" cy="409187"/>
            </a:xfrm>
            <a:custGeom>
              <a:avLst/>
              <a:gdLst>
                <a:gd name="T0" fmla="*/ 179 w 497"/>
                <a:gd name="T1" fmla="*/ 458 h 752"/>
                <a:gd name="T2" fmla="*/ 179 w 497"/>
                <a:gd name="T3" fmla="*/ 460 h 752"/>
                <a:gd name="T4" fmla="*/ 330 w 497"/>
                <a:gd name="T5" fmla="*/ 654 h 752"/>
                <a:gd name="T6" fmla="*/ 491 w 497"/>
                <a:gd name="T7" fmla="*/ 556 h 752"/>
                <a:gd name="T8" fmla="*/ 493 w 497"/>
                <a:gd name="T9" fmla="*/ 556 h 752"/>
                <a:gd name="T10" fmla="*/ 259 w 497"/>
                <a:gd name="T11" fmla="*/ 752 h 752"/>
                <a:gd name="T12" fmla="*/ 0 w 497"/>
                <a:gd name="T13" fmla="*/ 485 h 752"/>
                <a:gd name="T14" fmla="*/ 266 w 497"/>
                <a:gd name="T15" fmla="*/ 211 h 752"/>
                <a:gd name="T16" fmla="*/ 497 w 497"/>
                <a:gd name="T17" fmla="*/ 435 h 752"/>
                <a:gd name="T18" fmla="*/ 496 w 497"/>
                <a:gd name="T19" fmla="*/ 458 h 752"/>
                <a:gd name="T20" fmla="*/ 179 w 497"/>
                <a:gd name="T21" fmla="*/ 458 h 752"/>
                <a:gd name="T22" fmla="*/ 179 w 497"/>
                <a:gd name="T23" fmla="*/ 439 h 752"/>
                <a:gd name="T24" fmla="*/ 334 w 497"/>
                <a:gd name="T25" fmla="*/ 439 h 752"/>
                <a:gd name="T26" fmla="*/ 336 w 497"/>
                <a:gd name="T27" fmla="*/ 407 h 752"/>
                <a:gd name="T28" fmla="*/ 264 w 497"/>
                <a:gd name="T29" fmla="*/ 231 h 752"/>
                <a:gd name="T30" fmla="*/ 179 w 497"/>
                <a:gd name="T31" fmla="*/ 439 h 752"/>
                <a:gd name="T32" fmla="*/ 449 w 497"/>
                <a:gd name="T33" fmla="*/ 0 h 752"/>
                <a:gd name="T34" fmla="*/ 449 w 497"/>
                <a:gd name="T35" fmla="*/ 2 h 752"/>
                <a:gd name="T36" fmla="*/ 198 w 497"/>
                <a:gd name="T37" fmla="*/ 176 h 752"/>
                <a:gd name="T38" fmla="*/ 196 w 497"/>
                <a:gd name="T39" fmla="*/ 174 h 752"/>
                <a:gd name="T40" fmla="*/ 279 w 497"/>
                <a:gd name="T41" fmla="*/ 0 h 752"/>
                <a:gd name="T42" fmla="*/ 449 w 497"/>
                <a:gd name="T43" fmla="*/ 0 h 7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97" h="752">
                  <a:moveTo>
                    <a:pt x="179" y="458"/>
                  </a:moveTo>
                  <a:cubicBezTo>
                    <a:pt x="179" y="460"/>
                    <a:pt x="179" y="460"/>
                    <a:pt x="179" y="460"/>
                  </a:cubicBezTo>
                  <a:cubicBezTo>
                    <a:pt x="179" y="598"/>
                    <a:pt x="249" y="654"/>
                    <a:pt x="330" y="654"/>
                  </a:cubicBezTo>
                  <a:cubicBezTo>
                    <a:pt x="394" y="654"/>
                    <a:pt x="456" y="626"/>
                    <a:pt x="491" y="556"/>
                  </a:cubicBezTo>
                  <a:cubicBezTo>
                    <a:pt x="493" y="556"/>
                    <a:pt x="493" y="556"/>
                    <a:pt x="493" y="556"/>
                  </a:cubicBezTo>
                  <a:cubicBezTo>
                    <a:pt x="466" y="690"/>
                    <a:pt x="383" y="752"/>
                    <a:pt x="259" y="752"/>
                  </a:cubicBezTo>
                  <a:cubicBezTo>
                    <a:pt x="126" y="752"/>
                    <a:pt x="0" y="672"/>
                    <a:pt x="0" y="485"/>
                  </a:cubicBezTo>
                  <a:cubicBezTo>
                    <a:pt x="0" y="290"/>
                    <a:pt x="125" y="211"/>
                    <a:pt x="266" y="211"/>
                  </a:cubicBezTo>
                  <a:cubicBezTo>
                    <a:pt x="378" y="211"/>
                    <a:pt x="497" y="264"/>
                    <a:pt x="497" y="435"/>
                  </a:cubicBezTo>
                  <a:cubicBezTo>
                    <a:pt x="497" y="438"/>
                    <a:pt x="497" y="445"/>
                    <a:pt x="496" y="458"/>
                  </a:cubicBezTo>
                  <a:lnTo>
                    <a:pt x="179" y="458"/>
                  </a:lnTo>
                  <a:close/>
                  <a:moveTo>
                    <a:pt x="179" y="439"/>
                  </a:moveTo>
                  <a:cubicBezTo>
                    <a:pt x="334" y="439"/>
                    <a:pt x="334" y="439"/>
                    <a:pt x="334" y="439"/>
                  </a:cubicBezTo>
                  <a:cubicBezTo>
                    <a:pt x="336" y="425"/>
                    <a:pt x="336" y="411"/>
                    <a:pt x="336" y="407"/>
                  </a:cubicBezTo>
                  <a:cubicBezTo>
                    <a:pt x="336" y="268"/>
                    <a:pt x="307" y="231"/>
                    <a:pt x="264" y="231"/>
                  </a:cubicBezTo>
                  <a:cubicBezTo>
                    <a:pt x="211" y="231"/>
                    <a:pt x="181" y="285"/>
                    <a:pt x="179" y="439"/>
                  </a:cubicBezTo>
                  <a:close/>
                  <a:moveTo>
                    <a:pt x="449" y="0"/>
                  </a:moveTo>
                  <a:cubicBezTo>
                    <a:pt x="449" y="2"/>
                    <a:pt x="449" y="2"/>
                    <a:pt x="449" y="2"/>
                  </a:cubicBezTo>
                  <a:cubicBezTo>
                    <a:pt x="198" y="176"/>
                    <a:pt x="198" y="176"/>
                    <a:pt x="198" y="176"/>
                  </a:cubicBezTo>
                  <a:cubicBezTo>
                    <a:pt x="196" y="174"/>
                    <a:pt x="196" y="174"/>
                    <a:pt x="196" y="174"/>
                  </a:cubicBezTo>
                  <a:cubicBezTo>
                    <a:pt x="279" y="0"/>
                    <a:pt x="279" y="0"/>
                    <a:pt x="279" y="0"/>
                  </a:cubicBezTo>
                  <a:lnTo>
                    <a:pt x="44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Muller Medium"/>
                <a:cs typeface="+mn-cs"/>
              </a:endParaRPr>
            </a:p>
          </p:txBody>
        </p:sp>
        <p:sp>
          <p:nvSpPr>
            <p:cNvPr id="11" name="Freeform 10">
              <a:extLst>
                <a:ext uri="{FF2B5EF4-FFF2-40B4-BE49-F238E27FC236}"/>
              </a:extLst>
            </p:cNvPr>
            <p:cNvSpPr>
              <a:spLocks noEditPoints="1"/>
            </p:cNvSpPr>
            <p:nvPr/>
          </p:nvSpPr>
          <p:spPr bwMode="auto">
            <a:xfrm>
              <a:off x="2283939" y="5360929"/>
              <a:ext cx="161612" cy="402310"/>
            </a:xfrm>
            <a:custGeom>
              <a:avLst/>
              <a:gdLst>
                <a:gd name="T0" fmla="*/ 235 w 296"/>
                <a:gd name="T1" fmla="*/ 219 h 743"/>
                <a:gd name="T2" fmla="*/ 235 w 296"/>
                <a:gd name="T3" fmla="*/ 667 h 743"/>
                <a:gd name="T4" fmla="*/ 244 w 296"/>
                <a:gd name="T5" fmla="*/ 692 h 743"/>
                <a:gd name="T6" fmla="*/ 296 w 296"/>
                <a:gd name="T7" fmla="*/ 741 h 743"/>
                <a:gd name="T8" fmla="*/ 296 w 296"/>
                <a:gd name="T9" fmla="*/ 743 h 743"/>
                <a:gd name="T10" fmla="*/ 0 w 296"/>
                <a:gd name="T11" fmla="*/ 743 h 743"/>
                <a:gd name="T12" fmla="*/ 0 w 296"/>
                <a:gd name="T13" fmla="*/ 741 h 743"/>
                <a:gd name="T14" fmla="*/ 51 w 296"/>
                <a:gd name="T15" fmla="*/ 692 h 743"/>
                <a:gd name="T16" fmla="*/ 61 w 296"/>
                <a:gd name="T17" fmla="*/ 667 h 743"/>
                <a:gd name="T18" fmla="*/ 61 w 296"/>
                <a:gd name="T19" fmla="*/ 300 h 743"/>
                <a:gd name="T20" fmla="*/ 51 w 296"/>
                <a:gd name="T21" fmla="*/ 274 h 743"/>
                <a:gd name="T22" fmla="*/ 0 w 296"/>
                <a:gd name="T23" fmla="*/ 221 h 743"/>
                <a:gd name="T24" fmla="*/ 0 w 296"/>
                <a:gd name="T25" fmla="*/ 219 h 743"/>
                <a:gd name="T26" fmla="*/ 235 w 296"/>
                <a:gd name="T27" fmla="*/ 219 h 743"/>
                <a:gd name="T28" fmla="*/ 60 w 296"/>
                <a:gd name="T29" fmla="*/ 82 h 743"/>
                <a:gd name="T30" fmla="*/ 145 w 296"/>
                <a:gd name="T31" fmla="*/ 0 h 743"/>
                <a:gd name="T32" fmla="*/ 230 w 296"/>
                <a:gd name="T33" fmla="*/ 82 h 743"/>
                <a:gd name="T34" fmla="*/ 145 w 296"/>
                <a:gd name="T35" fmla="*/ 161 h 743"/>
                <a:gd name="T36" fmla="*/ 60 w 296"/>
                <a:gd name="T37" fmla="*/ 82 h 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96" h="743">
                  <a:moveTo>
                    <a:pt x="235" y="219"/>
                  </a:moveTo>
                  <a:cubicBezTo>
                    <a:pt x="235" y="667"/>
                    <a:pt x="235" y="667"/>
                    <a:pt x="235" y="667"/>
                  </a:cubicBezTo>
                  <a:cubicBezTo>
                    <a:pt x="235" y="680"/>
                    <a:pt x="235" y="683"/>
                    <a:pt x="244" y="692"/>
                  </a:cubicBezTo>
                  <a:cubicBezTo>
                    <a:pt x="296" y="741"/>
                    <a:pt x="296" y="741"/>
                    <a:pt x="296" y="741"/>
                  </a:cubicBezTo>
                  <a:cubicBezTo>
                    <a:pt x="296" y="743"/>
                    <a:pt x="296" y="743"/>
                    <a:pt x="296" y="743"/>
                  </a:cubicBezTo>
                  <a:cubicBezTo>
                    <a:pt x="0" y="743"/>
                    <a:pt x="0" y="743"/>
                    <a:pt x="0" y="743"/>
                  </a:cubicBezTo>
                  <a:cubicBezTo>
                    <a:pt x="0" y="741"/>
                    <a:pt x="0" y="741"/>
                    <a:pt x="0" y="741"/>
                  </a:cubicBezTo>
                  <a:cubicBezTo>
                    <a:pt x="51" y="692"/>
                    <a:pt x="51" y="692"/>
                    <a:pt x="51" y="692"/>
                  </a:cubicBezTo>
                  <a:cubicBezTo>
                    <a:pt x="61" y="683"/>
                    <a:pt x="61" y="680"/>
                    <a:pt x="61" y="667"/>
                  </a:cubicBezTo>
                  <a:cubicBezTo>
                    <a:pt x="61" y="300"/>
                    <a:pt x="61" y="300"/>
                    <a:pt x="61" y="300"/>
                  </a:cubicBezTo>
                  <a:cubicBezTo>
                    <a:pt x="61" y="286"/>
                    <a:pt x="60" y="283"/>
                    <a:pt x="51" y="274"/>
                  </a:cubicBezTo>
                  <a:cubicBezTo>
                    <a:pt x="0" y="221"/>
                    <a:pt x="0" y="221"/>
                    <a:pt x="0" y="221"/>
                  </a:cubicBezTo>
                  <a:cubicBezTo>
                    <a:pt x="0" y="219"/>
                    <a:pt x="0" y="219"/>
                    <a:pt x="0" y="219"/>
                  </a:cubicBezTo>
                  <a:lnTo>
                    <a:pt x="235" y="219"/>
                  </a:lnTo>
                  <a:close/>
                  <a:moveTo>
                    <a:pt x="60" y="82"/>
                  </a:moveTo>
                  <a:cubicBezTo>
                    <a:pt x="60" y="31"/>
                    <a:pt x="99" y="0"/>
                    <a:pt x="145" y="0"/>
                  </a:cubicBezTo>
                  <a:cubicBezTo>
                    <a:pt x="192" y="0"/>
                    <a:pt x="230" y="31"/>
                    <a:pt x="230" y="82"/>
                  </a:cubicBezTo>
                  <a:cubicBezTo>
                    <a:pt x="230" y="130"/>
                    <a:pt x="192" y="161"/>
                    <a:pt x="145" y="161"/>
                  </a:cubicBezTo>
                  <a:cubicBezTo>
                    <a:pt x="99" y="161"/>
                    <a:pt x="60" y="130"/>
                    <a:pt x="60" y="8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Muller Medium"/>
                <a:cs typeface="+mn-cs"/>
              </a:endParaRPr>
            </a:p>
          </p:txBody>
        </p:sp>
        <p:sp>
          <p:nvSpPr>
            <p:cNvPr id="12" name="Freeform 11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2462744" y="5474401"/>
              <a:ext cx="340417" cy="288838"/>
            </a:xfrm>
            <a:custGeom>
              <a:avLst/>
              <a:gdLst>
                <a:gd name="T0" fmla="*/ 565 w 628"/>
                <a:gd name="T1" fmla="*/ 457 h 533"/>
                <a:gd name="T2" fmla="*/ 575 w 628"/>
                <a:gd name="T3" fmla="*/ 482 h 533"/>
                <a:gd name="T4" fmla="*/ 628 w 628"/>
                <a:gd name="T5" fmla="*/ 531 h 533"/>
                <a:gd name="T6" fmla="*/ 628 w 628"/>
                <a:gd name="T7" fmla="*/ 533 h 533"/>
                <a:gd name="T8" fmla="*/ 330 w 628"/>
                <a:gd name="T9" fmla="*/ 533 h 533"/>
                <a:gd name="T10" fmla="*/ 330 w 628"/>
                <a:gd name="T11" fmla="*/ 531 h 533"/>
                <a:gd name="T12" fmla="*/ 381 w 628"/>
                <a:gd name="T13" fmla="*/ 482 h 533"/>
                <a:gd name="T14" fmla="*/ 390 w 628"/>
                <a:gd name="T15" fmla="*/ 458 h 533"/>
                <a:gd name="T16" fmla="*/ 394 w 628"/>
                <a:gd name="T17" fmla="*/ 248 h 533"/>
                <a:gd name="T18" fmla="*/ 313 w 628"/>
                <a:gd name="T19" fmla="*/ 88 h 533"/>
                <a:gd name="T20" fmla="*/ 235 w 628"/>
                <a:gd name="T21" fmla="*/ 135 h 533"/>
                <a:gd name="T22" fmla="*/ 235 w 628"/>
                <a:gd name="T23" fmla="*/ 457 h 533"/>
                <a:gd name="T24" fmla="*/ 244 w 628"/>
                <a:gd name="T25" fmla="*/ 482 h 533"/>
                <a:gd name="T26" fmla="*/ 296 w 628"/>
                <a:gd name="T27" fmla="*/ 531 h 533"/>
                <a:gd name="T28" fmla="*/ 296 w 628"/>
                <a:gd name="T29" fmla="*/ 533 h 533"/>
                <a:gd name="T30" fmla="*/ 0 w 628"/>
                <a:gd name="T31" fmla="*/ 533 h 533"/>
                <a:gd name="T32" fmla="*/ 0 w 628"/>
                <a:gd name="T33" fmla="*/ 531 h 533"/>
                <a:gd name="T34" fmla="*/ 52 w 628"/>
                <a:gd name="T35" fmla="*/ 482 h 533"/>
                <a:gd name="T36" fmla="*/ 61 w 628"/>
                <a:gd name="T37" fmla="*/ 457 h 533"/>
                <a:gd name="T38" fmla="*/ 61 w 628"/>
                <a:gd name="T39" fmla="*/ 90 h 533"/>
                <a:gd name="T40" fmla="*/ 52 w 628"/>
                <a:gd name="T41" fmla="*/ 64 h 533"/>
                <a:gd name="T42" fmla="*/ 0 w 628"/>
                <a:gd name="T43" fmla="*/ 11 h 533"/>
                <a:gd name="T44" fmla="*/ 0 w 628"/>
                <a:gd name="T45" fmla="*/ 9 h 533"/>
                <a:gd name="T46" fmla="*/ 235 w 628"/>
                <a:gd name="T47" fmla="*/ 9 h 533"/>
                <a:gd name="T48" fmla="*/ 235 w 628"/>
                <a:gd name="T49" fmla="*/ 121 h 533"/>
                <a:gd name="T50" fmla="*/ 403 w 628"/>
                <a:gd name="T51" fmla="*/ 0 h 533"/>
                <a:gd name="T52" fmla="*/ 568 w 628"/>
                <a:gd name="T53" fmla="*/ 224 h 533"/>
                <a:gd name="T54" fmla="*/ 565 w 628"/>
                <a:gd name="T55" fmla="*/ 457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628" h="533">
                  <a:moveTo>
                    <a:pt x="565" y="457"/>
                  </a:moveTo>
                  <a:cubicBezTo>
                    <a:pt x="565" y="470"/>
                    <a:pt x="566" y="473"/>
                    <a:pt x="575" y="482"/>
                  </a:cubicBezTo>
                  <a:cubicBezTo>
                    <a:pt x="628" y="531"/>
                    <a:pt x="628" y="531"/>
                    <a:pt x="628" y="531"/>
                  </a:cubicBezTo>
                  <a:cubicBezTo>
                    <a:pt x="628" y="533"/>
                    <a:pt x="628" y="533"/>
                    <a:pt x="628" y="533"/>
                  </a:cubicBezTo>
                  <a:cubicBezTo>
                    <a:pt x="330" y="533"/>
                    <a:pt x="330" y="533"/>
                    <a:pt x="330" y="533"/>
                  </a:cubicBezTo>
                  <a:cubicBezTo>
                    <a:pt x="330" y="531"/>
                    <a:pt x="330" y="531"/>
                    <a:pt x="330" y="531"/>
                  </a:cubicBezTo>
                  <a:cubicBezTo>
                    <a:pt x="381" y="482"/>
                    <a:pt x="381" y="482"/>
                    <a:pt x="381" y="482"/>
                  </a:cubicBezTo>
                  <a:cubicBezTo>
                    <a:pt x="389" y="473"/>
                    <a:pt x="390" y="469"/>
                    <a:pt x="390" y="458"/>
                  </a:cubicBezTo>
                  <a:cubicBezTo>
                    <a:pt x="390" y="442"/>
                    <a:pt x="394" y="299"/>
                    <a:pt x="394" y="248"/>
                  </a:cubicBezTo>
                  <a:cubicBezTo>
                    <a:pt x="394" y="152"/>
                    <a:pt x="379" y="88"/>
                    <a:pt x="313" y="88"/>
                  </a:cubicBezTo>
                  <a:cubicBezTo>
                    <a:pt x="279" y="88"/>
                    <a:pt x="254" y="107"/>
                    <a:pt x="235" y="135"/>
                  </a:cubicBezTo>
                  <a:cubicBezTo>
                    <a:pt x="235" y="457"/>
                    <a:pt x="235" y="457"/>
                    <a:pt x="235" y="457"/>
                  </a:cubicBezTo>
                  <a:cubicBezTo>
                    <a:pt x="235" y="470"/>
                    <a:pt x="235" y="473"/>
                    <a:pt x="244" y="482"/>
                  </a:cubicBezTo>
                  <a:cubicBezTo>
                    <a:pt x="296" y="531"/>
                    <a:pt x="296" y="531"/>
                    <a:pt x="296" y="531"/>
                  </a:cubicBezTo>
                  <a:cubicBezTo>
                    <a:pt x="296" y="533"/>
                    <a:pt x="296" y="533"/>
                    <a:pt x="296" y="533"/>
                  </a:cubicBezTo>
                  <a:cubicBezTo>
                    <a:pt x="0" y="533"/>
                    <a:pt x="0" y="533"/>
                    <a:pt x="0" y="533"/>
                  </a:cubicBezTo>
                  <a:cubicBezTo>
                    <a:pt x="0" y="531"/>
                    <a:pt x="0" y="531"/>
                    <a:pt x="0" y="531"/>
                  </a:cubicBezTo>
                  <a:cubicBezTo>
                    <a:pt x="52" y="482"/>
                    <a:pt x="52" y="482"/>
                    <a:pt x="52" y="482"/>
                  </a:cubicBezTo>
                  <a:cubicBezTo>
                    <a:pt x="61" y="473"/>
                    <a:pt x="61" y="470"/>
                    <a:pt x="61" y="457"/>
                  </a:cubicBezTo>
                  <a:cubicBezTo>
                    <a:pt x="61" y="90"/>
                    <a:pt x="61" y="90"/>
                    <a:pt x="61" y="90"/>
                  </a:cubicBezTo>
                  <a:cubicBezTo>
                    <a:pt x="61" y="76"/>
                    <a:pt x="60" y="73"/>
                    <a:pt x="52" y="64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235" y="9"/>
                    <a:pt x="235" y="9"/>
                    <a:pt x="235" y="9"/>
                  </a:cubicBezTo>
                  <a:cubicBezTo>
                    <a:pt x="235" y="121"/>
                    <a:pt x="235" y="121"/>
                    <a:pt x="235" y="121"/>
                  </a:cubicBezTo>
                  <a:cubicBezTo>
                    <a:pt x="261" y="47"/>
                    <a:pt x="317" y="0"/>
                    <a:pt x="403" y="0"/>
                  </a:cubicBezTo>
                  <a:cubicBezTo>
                    <a:pt x="509" y="0"/>
                    <a:pt x="568" y="78"/>
                    <a:pt x="568" y="224"/>
                  </a:cubicBezTo>
                  <a:cubicBezTo>
                    <a:pt x="568" y="289"/>
                    <a:pt x="566" y="373"/>
                    <a:pt x="565" y="4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Muller Medium"/>
                <a:cs typeface="+mn-cs"/>
              </a:endParaRPr>
            </a:p>
          </p:txBody>
        </p:sp>
        <p:sp>
          <p:nvSpPr>
            <p:cNvPr id="13" name="Freeform 12">
              <a:extLst>
                <a:ext uri="{FF2B5EF4-FFF2-40B4-BE49-F238E27FC236}"/>
              </a:extLst>
            </p:cNvPr>
            <p:cNvSpPr>
              <a:spLocks noEditPoints="1"/>
            </p:cNvSpPr>
            <p:nvPr/>
          </p:nvSpPr>
          <p:spPr bwMode="auto">
            <a:xfrm>
              <a:off x="2816916" y="5474401"/>
              <a:ext cx="268208" cy="292277"/>
            </a:xfrm>
            <a:custGeom>
              <a:avLst/>
              <a:gdLst>
                <a:gd name="T0" fmla="*/ 179 w 498"/>
                <a:gd name="T1" fmla="*/ 247 h 541"/>
                <a:gd name="T2" fmla="*/ 179 w 498"/>
                <a:gd name="T3" fmla="*/ 249 h 541"/>
                <a:gd name="T4" fmla="*/ 330 w 498"/>
                <a:gd name="T5" fmla="*/ 443 h 541"/>
                <a:gd name="T6" fmla="*/ 491 w 498"/>
                <a:gd name="T7" fmla="*/ 345 h 541"/>
                <a:gd name="T8" fmla="*/ 493 w 498"/>
                <a:gd name="T9" fmla="*/ 345 h 541"/>
                <a:gd name="T10" fmla="*/ 259 w 498"/>
                <a:gd name="T11" fmla="*/ 541 h 541"/>
                <a:gd name="T12" fmla="*/ 0 w 498"/>
                <a:gd name="T13" fmla="*/ 274 h 541"/>
                <a:gd name="T14" fmla="*/ 266 w 498"/>
                <a:gd name="T15" fmla="*/ 0 h 541"/>
                <a:gd name="T16" fmla="*/ 498 w 498"/>
                <a:gd name="T17" fmla="*/ 224 h 541"/>
                <a:gd name="T18" fmla="*/ 496 w 498"/>
                <a:gd name="T19" fmla="*/ 247 h 541"/>
                <a:gd name="T20" fmla="*/ 179 w 498"/>
                <a:gd name="T21" fmla="*/ 247 h 541"/>
                <a:gd name="T22" fmla="*/ 179 w 498"/>
                <a:gd name="T23" fmla="*/ 228 h 541"/>
                <a:gd name="T24" fmla="*/ 334 w 498"/>
                <a:gd name="T25" fmla="*/ 228 h 541"/>
                <a:gd name="T26" fmla="*/ 336 w 498"/>
                <a:gd name="T27" fmla="*/ 196 h 541"/>
                <a:gd name="T28" fmla="*/ 264 w 498"/>
                <a:gd name="T29" fmla="*/ 20 h 541"/>
                <a:gd name="T30" fmla="*/ 179 w 498"/>
                <a:gd name="T31" fmla="*/ 228 h 5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98" h="541">
                  <a:moveTo>
                    <a:pt x="179" y="247"/>
                  </a:moveTo>
                  <a:cubicBezTo>
                    <a:pt x="179" y="249"/>
                    <a:pt x="179" y="249"/>
                    <a:pt x="179" y="249"/>
                  </a:cubicBezTo>
                  <a:cubicBezTo>
                    <a:pt x="179" y="387"/>
                    <a:pt x="249" y="443"/>
                    <a:pt x="330" y="443"/>
                  </a:cubicBezTo>
                  <a:cubicBezTo>
                    <a:pt x="394" y="443"/>
                    <a:pt x="456" y="415"/>
                    <a:pt x="491" y="345"/>
                  </a:cubicBezTo>
                  <a:cubicBezTo>
                    <a:pt x="493" y="345"/>
                    <a:pt x="493" y="345"/>
                    <a:pt x="493" y="345"/>
                  </a:cubicBezTo>
                  <a:cubicBezTo>
                    <a:pt x="466" y="479"/>
                    <a:pt x="383" y="541"/>
                    <a:pt x="259" y="541"/>
                  </a:cubicBezTo>
                  <a:cubicBezTo>
                    <a:pt x="126" y="541"/>
                    <a:pt x="0" y="461"/>
                    <a:pt x="0" y="274"/>
                  </a:cubicBezTo>
                  <a:cubicBezTo>
                    <a:pt x="0" y="79"/>
                    <a:pt x="125" y="0"/>
                    <a:pt x="266" y="0"/>
                  </a:cubicBezTo>
                  <a:cubicBezTo>
                    <a:pt x="378" y="0"/>
                    <a:pt x="498" y="53"/>
                    <a:pt x="498" y="224"/>
                  </a:cubicBezTo>
                  <a:cubicBezTo>
                    <a:pt x="498" y="227"/>
                    <a:pt x="498" y="234"/>
                    <a:pt x="496" y="247"/>
                  </a:cubicBezTo>
                  <a:lnTo>
                    <a:pt x="179" y="247"/>
                  </a:lnTo>
                  <a:close/>
                  <a:moveTo>
                    <a:pt x="179" y="228"/>
                  </a:moveTo>
                  <a:cubicBezTo>
                    <a:pt x="334" y="228"/>
                    <a:pt x="334" y="228"/>
                    <a:pt x="334" y="228"/>
                  </a:cubicBezTo>
                  <a:cubicBezTo>
                    <a:pt x="336" y="214"/>
                    <a:pt x="336" y="200"/>
                    <a:pt x="336" y="196"/>
                  </a:cubicBezTo>
                  <a:cubicBezTo>
                    <a:pt x="336" y="57"/>
                    <a:pt x="307" y="20"/>
                    <a:pt x="264" y="20"/>
                  </a:cubicBezTo>
                  <a:cubicBezTo>
                    <a:pt x="211" y="20"/>
                    <a:pt x="181" y="74"/>
                    <a:pt x="179" y="2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Muller Medium"/>
                <a:cs typeface="+mn-cs"/>
              </a:endParaRPr>
            </a:p>
          </p:txBody>
        </p:sp>
        <p:sp>
          <p:nvSpPr>
            <p:cNvPr id="14" name="Freeform 13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3112632" y="5474401"/>
              <a:ext cx="233822" cy="292277"/>
            </a:xfrm>
            <a:custGeom>
              <a:avLst/>
              <a:gdLst>
                <a:gd name="T0" fmla="*/ 190 w 432"/>
                <a:gd name="T1" fmla="*/ 352 h 541"/>
                <a:gd name="T2" fmla="*/ 118 w 432"/>
                <a:gd name="T3" fmla="*/ 318 h 541"/>
                <a:gd name="T4" fmla="*/ 15 w 432"/>
                <a:gd name="T5" fmla="*/ 168 h 541"/>
                <a:gd name="T6" fmla="*/ 232 w 432"/>
                <a:gd name="T7" fmla="*/ 0 h 541"/>
                <a:gd name="T8" fmla="*/ 418 w 432"/>
                <a:gd name="T9" fmla="*/ 29 h 541"/>
                <a:gd name="T10" fmla="*/ 359 w 432"/>
                <a:gd name="T11" fmla="*/ 182 h 541"/>
                <a:gd name="T12" fmla="*/ 357 w 432"/>
                <a:gd name="T13" fmla="*/ 182 h 541"/>
                <a:gd name="T14" fmla="*/ 274 w 432"/>
                <a:gd name="T15" fmla="*/ 35 h 541"/>
                <a:gd name="T16" fmla="*/ 250 w 432"/>
                <a:gd name="T17" fmla="*/ 19 h 541"/>
                <a:gd name="T18" fmla="*/ 235 w 432"/>
                <a:gd name="T19" fmla="*/ 19 h 541"/>
                <a:gd name="T20" fmla="*/ 149 w 432"/>
                <a:gd name="T21" fmla="*/ 93 h 541"/>
                <a:gd name="T22" fmla="*/ 247 w 432"/>
                <a:gd name="T23" fmla="*/ 190 h 541"/>
                <a:gd name="T24" fmla="*/ 315 w 432"/>
                <a:gd name="T25" fmla="*/ 219 h 541"/>
                <a:gd name="T26" fmla="*/ 432 w 432"/>
                <a:gd name="T27" fmla="*/ 366 h 541"/>
                <a:gd name="T28" fmla="*/ 195 w 432"/>
                <a:gd name="T29" fmla="*/ 541 h 541"/>
                <a:gd name="T30" fmla="*/ 0 w 432"/>
                <a:gd name="T31" fmla="*/ 508 h 541"/>
                <a:gd name="T32" fmla="*/ 58 w 432"/>
                <a:gd name="T33" fmla="*/ 344 h 541"/>
                <a:gd name="T34" fmla="*/ 61 w 432"/>
                <a:gd name="T35" fmla="*/ 344 h 541"/>
                <a:gd name="T36" fmla="*/ 145 w 432"/>
                <a:gd name="T37" fmla="*/ 508 h 541"/>
                <a:gd name="T38" fmla="*/ 168 w 432"/>
                <a:gd name="T39" fmla="*/ 522 h 541"/>
                <a:gd name="T40" fmla="*/ 192 w 432"/>
                <a:gd name="T41" fmla="*/ 522 h 541"/>
                <a:gd name="T42" fmla="*/ 291 w 432"/>
                <a:gd name="T43" fmla="*/ 445 h 541"/>
                <a:gd name="T44" fmla="*/ 190 w 432"/>
                <a:gd name="T45" fmla="*/ 352 h 5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32" h="541">
                  <a:moveTo>
                    <a:pt x="190" y="352"/>
                  </a:moveTo>
                  <a:cubicBezTo>
                    <a:pt x="118" y="318"/>
                    <a:pt x="118" y="318"/>
                    <a:pt x="118" y="318"/>
                  </a:cubicBezTo>
                  <a:cubicBezTo>
                    <a:pt x="60" y="290"/>
                    <a:pt x="15" y="243"/>
                    <a:pt x="15" y="168"/>
                  </a:cubicBezTo>
                  <a:cubicBezTo>
                    <a:pt x="15" y="67"/>
                    <a:pt x="98" y="0"/>
                    <a:pt x="232" y="0"/>
                  </a:cubicBezTo>
                  <a:cubicBezTo>
                    <a:pt x="284" y="0"/>
                    <a:pt x="350" y="8"/>
                    <a:pt x="418" y="29"/>
                  </a:cubicBezTo>
                  <a:cubicBezTo>
                    <a:pt x="359" y="182"/>
                    <a:pt x="359" y="182"/>
                    <a:pt x="359" y="182"/>
                  </a:cubicBezTo>
                  <a:cubicBezTo>
                    <a:pt x="357" y="182"/>
                    <a:pt x="357" y="182"/>
                    <a:pt x="357" y="182"/>
                  </a:cubicBezTo>
                  <a:cubicBezTo>
                    <a:pt x="274" y="35"/>
                    <a:pt x="274" y="35"/>
                    <a:pt x="274" y="35"/>
                  </a:cubicBezTo>
                  <a:cubicBezTo>
                    <a:pt x="268" y="25"/>
                    <a:pt x="265" y="19"/>
                    <a:pt x="250" y="19"/>
                  </a:cubicBezTo>
                  <a:cubicBezTo>
                    <a:pt x="235" y="19"/>
                    <a:pt x="235" y="19"/>
                    <a:pt x="235" y="19"/>
                  </a:cubicBezTo>
                  <a:cubicBezTo>
                    <a:pt x="189" y="19"/>
                    <a:pt x="149" y="44"/>
                    <a:pt x="149" y="93"/>
                  </a:cubicBezTo>
                  <a:cubicBezTo>
                    <a:pt x="149" y="140"/>
                    <a:pt x="184" y="162"/>
                    <a:pt x="247" y="190"/>
                  </a:cubicBezTo>
                  <a:cubicBezTo>
                    <a:pt x="315" y="219"/>
                    <a:pt x="315" y="219"/>
                    <a:pt x="315" y="219"/>
                  </a:cubicBezTo>
                  <a:cubicBezTo>
                    <a:pt x="380" y="248"/>
                    <a:pt x="432" y="284"/>
                    <a:pt x="432" y="366"/>
                  </a:cubicBezTo>
                  <a:cubicBezTo>
                    <a:pt x="432" y="480"/>
                    <a:pt x="336" y="541"/>
                    <a:pt x="195" y="541"/>
                  </a:cubicBezTo>
                  <a:cubicBezTo>
                    <a:pt x="135" y="541"/>
                    <a:pt x="61" y="530"/>
                    <a:pt x="0" y="508"/>
                  </a:cubicBezTo>
                  <a:cubicBezTo>
                    <a:pt x="58" y="344"/>
                    <a:pt x="58" y="344"/>
                    <a:pt x="58" y="344"/>
                  </a:cubicBezTo>
                  <a:cubicBezTo>
                    <a:pt x="61" y="344"/>
                    <a:pt x="61" y="344"/>
                    <a:pt x="61" y="344"/>
                  </a:cubicBezTo>
                  <a:cubicBezTo>
                    <a:pt x="145" y="508"/>
                    <a:pt x="145" y="508"/>
                    <a:pt x="145" y="508"/>
                  </a:cubicBezTo>
                  <a:cubicBezTo>
                    <a:pt x="149" y="517"/>
                    <a:pt x="156" y="522"/>
                    <a:pt x="168" y="522"/>
                  </a:cubicBezTo>
                  <a:cubicBezTo>
                    <a:pt x="192" y="522"/>
                    <a:pt x="192" y="522"/>
                    <a:pt x="192" y="522"/>
                  </a:cubicBezTo>
                  <a:cubicBezTo>
                    <a:pt x="253" y="522"/>
                    <a:pt x="291" y="490"/>
                    <a:pt x="291" y="445"/>
                  </a:cubicBezTo>
                  <a:cubicBezTo>
                    <a:pt x="291" y="401"/>
                    <a:pt x="259" y="384"/>
                    <a:pt x="190" y="35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Muller Medium"/>
                <a:cs typeface="+mn-cs"/>
              </a:endParaRPr>
            </a:p>
          </p:txBody>
        </p:sp>
        <p:sp>
          <p:nvSpPr>
            <p:cNvPr id="15" name="Freeform 14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3360208" y="5481278"/>
              <a:ext cx="288839" cy="281961"/>
            </a:xfrm>
            <a:custGeom>
              <a:avLst/>
              <a:gdLst>
                <a:gd name="T0" fmla="*/ 485 w 533"/>
                <a:gd name="T1" fmla="*/ 466 h 521"/>
                <a:gd name="T2" fmla="*/ 533 w 533"/>
                <a:gd name="T3" fmla="*/ 519 h 521"/>
                <a:gd name="T4" fmla="*/ 533 w 533"/>
                <a:gd name="T5" fmla="*/ 521 h 521"/>
                <a:gd name="T6" fmla="*/ 281 w 533"/>
                <a:gd name="T7" fmla="*/ 521 h 521"/>
                <a:gd name="T8" fmla="*/ 281 w 533"/>
                <a:gd name="T9" fmla="*/ 519 h 521"/>
                <a:gd name="T10" fmla="*/ 316 w 533"/>
                <a:gd name="T11" fmla="*/ 474 h 521"/>
                <a:gd name="T12" fmla="*/ 317 w 533"/>
                <a:gd name="T13" fmla="*/ 455 h 521"/>
                <a:gd name="T14" fmla="*/ 226 w 533"/>
                <a:gd name="T15" fmla="*/ 313 h 521"/>
                <a:gd name="T16" fmla="*/ 154 w 533"/>
                <a:gd name="T17" fmla="*/ 410 h 521"/>
                <a:gd name="T18" fmla="*/ 151 w 533"/>
                <a:gd name="T19" fmla="*/ 433 h 521"/>
                <a:gd name="T20" fmla="*/ 205 w 533"/>
                <a:gd name="T21" fmla="*/ 519 h 521"/>
                <a:gd name="T22" fmla="*/ 205 w 533"/>
                <a:gd name="T23" fmla="*/ 521 h 521"/>
                <a:gd name="T24" fmla="*/ 0 w 533"/>
                <a:gd name="T25" fmla="*/ 521 h 521"/>
                <a:gd name="T26" fmla="*/ 0 w 533"/>
                <a:gd name="T27" fmla="*/ 519 h 521"/>
                <a:gd name="T28" fmla="*/ 104 w 533"/>
                <a:gd name="T29" fmla="*/ 438 h 521"/>
                <a:gd name="T30" fmla="*/ 144 w 533"/>
                <a:gd name="T31" fmla="*/ 398 h 521"/>
                <a:gd name="T32" fmla="*/ 217 w 533"/>
                <a:gd name="T33" fmla="*/ 300 h 521"/>
                <a:gd name="T34" fmla="*/ 77 w 533"/>
                <a:gd name="T35" fmla="*/ 81 h 521"/>
                <a:gd name="T36" fmla="*/ 55 w 533"/>
                <a:gd name="T37" fmla="*/ 55 h 521"/>
                <a:gd name="T38" fmla="*/ 6 w 533"/>
                <a:gd name="T39" fmla="*/ 1 h 521"/>
                <a:gd name="T40" fmla="*/ 6 w 533"/>
                <a:gd name="T41" fmla="*/ 0 h 521"/>
                <a:gd name="T42" fmla="*/ 258 w 533"/>
                <a:gd name="T43" fmla="*/ 0 h 521"/>
                <a:gd name="T44" fmla="*/ 258 w 533"/>
                <a:gd name="T45" fmla="*/ 1 h 521"/>
                <a:gd name="T46" fmla="*/ 224 w 533"/>
                <a:gd name="T47" fmla="*/ 46 h 521"/>
                <a:gd name="T48" fmla="*/ 223 w 533"/>
                <a:gd name="T49" fmla="*/ 66 h 521"/>
                <a:gd name="T50" fmla="*/ 306 w 533"/>
                <a:gd name="T51" fmla="*/ 195 h 521"/>
                <a:gd name="T52" fmla="*/ 370 w 533"/>
                <a:gd name="T53" fmla="*/ 110 h 521"/>
                <a:gd name="T54" fmla="*/ 373 w 533"/>
                <a:gd name="T55" fmla="*/ 87 h 521"/>
                <a:gd name="T56" fmla="*/ 318 w 533"/>
                <a:gd name="T57" fmla="*/ 1 h 521"/>
                <a:gd name="T58" fmla="*/ 318 w 533"/>
                <a:gd name="T59" fmla="*/ 0 h 521"/>
                <a:gd name="T60" fmla="*/ 523 w 533"/>
                <a:gd name="T61" fmla="*/ 0 h 521"/>
                <a:gd name="T62" fmla="*/ 523 w 533"/>
                <a:gd name="T63" fmla="*/ 1 h 521"/>
                <a:gd name="T64" fmla="*/ 419 w 533"/>
                <a:gd name="T65" fmla="*/ 83 h 521"/>
                <a:gd name="T66" fmla="*/ 379 w 533"/>
                <a:gd name="T67" fmla="*/ 122 h 521"/>
                <a:gd name="T68" fmla="*/ 315 w 533"/>
                <a:gd name="T69" fmla="*/ 209 h 521"/>
                <a:gd name="T70" fmla="*/ 463 w 533"/>
                <a:gd name="T71" fmla="*/ 439 h 521"/>
                <a:gd name="T72" fmla="*/ 485 w 533"/>
                <a:gd name="T73" fmla="*/ 466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33" h="521">
                  <a:moveTo>
                    <a:pt x="485" y="466"/>
                  </a:moveTo>
                  <a:cubicBezTo>
                    <a:pt x="533" y="519"/>
                    <a:pt x="533" y="519"/>
                    <a:pt x="533" y="519"/>
                  </a:cubicBezTo>
                  <a:cubicBezTo>
                    <a:pt x="533" y="521"/>
                    <a:pt x="533" y="521"/>
                    <a:pt x="533" y="521"/>
                  </a:cubicBezTo>
                  <a:cubicBezTo>
                    <a:pt x="281" y="521"/>
                    <a:pt x="281" y="521"/>
                    <a:pt x="281" y="521"/>
                  </a:cubicBezTo>
                  <a:cubicBezTo>
                    <a:pt x="281" y="519"/>
                    <a:pt x="281" y="519"/>
                    <a:pt x="281" y="519"/>
                  </a:cubicBezTo>
                  <a:cubicBezTo>
                    <a:pt x="316" y="474"/>
                    <a:pt x="316" y="474"/>
                    <a:pt x="316" y="474"/>
                  </a:cubicBezTo>
                  <a:cubicBezTo>
                    <a:pt x="322" y="467"/>
                    <a:pt x="323" y="464"/>
                    <a:pt x="317" y="455"/>
                  </a:cubicBezTo>
                  <a:cubicBezTo>
                    <a:pt x="226" y="313"/>
                    <a:pt x="226" y="313"/>
                    <a:pt x="226" y="313"/>
                  </a:cubicBezTo>
                  <a:cubicBezTo>
                    <a:pt x="154" y="410"/>
                    <a:pt x="154" y="410"/>
                    <a:pt x="154" y="410"/>
                  </a:cubicBezTo>
                  <a:cubicBezTo>
                    <a:pt x="146" y="421"/>
                    <a:pt x="145" y="424"/>
                    <a:pt x="151" y="433"/>
                  </a:cubicBezTo>
                  <a:cubicBezTo>
                    <a:pt x="205" y="519"/>
                    <a:pt x="205" y="519"/>
                    <a:pt x="205" y="519"/>
                  </a:cubicBezTo>
                  <a:cubicBezTo>
                    <a:pt x="205" y="521"/>
                    <a:pt x="205" y="521"/>
                    <a:pt x="205" y="521"/>
                  </a:cubicBezTo>
                  <a:cubicBezTo>
                    <a:pt x="0" y="521"/>
                    <a:pt x="0" y="521"/>
                    <a:pt x="0" y="521"/>
                  </a:cubicBezTo>
                  <a:cubicBezTo>
                    <a:pt x="0" y="519"/>
                    <a:pt x="0" y="519"/>
                    <a:pt x="0" y="519"/>
                  </a:cubicBezTo>
                  <a:cubicBezTo>
                    <a:pt x="104" y="438"/>
                    <a:pt x="104" y="438"/>
                    <a:pt x="104" y="438"/>
                  </a:cubicBezTo>
                  <a:cubicBezTo>
                    <a:pt x="120" y="425"/>
                    <a:pt x="129" y="418"/>
                    <a:pt x="144" y="398"/>
                  </a:cubicBezTo>
                  <a:cubicBezTo>
                    <a:pt x="217" y="300"/>
                    <a:pt x="217" y="300"/>
                    <a:pt x="217" y="300"/>
                  </a:cubicBezTo>
                  <a:cubicBezTo>
                    <a:pt x="77" y="81"/>
                    <a:pt x="77" y="81"/>
                    <a:pt x="77" y="81"/>
                  </a:cubicBezTo>
                  <a:cubicBezTo>
                    <a:pt x="69" y="70"/>
                    <a:pt x="61" y="61"/>
                    <a:pt x="55" y="55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258" y="0"/>
                    <a:pt x="258" y="0"/>
                    <a:pt x="258" y="0"/>
                  </a:cubicBezTo>
                  <a:cubicBezTo>
                    <a:pt x="258" y="1"/>
                    <a:pt x="258" y="1"/>
                    <a:pt x="258" y="1"/>
                  </a:cubicBezTo>
                  <a:cubicBezTo>
                    <a:pt x="224" y="46"/>
                    <a:pt x="224" y="46"/>
                    <a:pt x="224" y="46"/>
                  </a:cubicBezTo>
                  <a:cubicBezTo>
                    <a:pt x="217" y="54"/>
                    <a:pt x="218" y="57"/>
                    <a:pt x="223" y="66"/>
                  </a:cubicBezTo>
                  <a:cubicBezTo>
                    <a:pt x="306" y="195"/>
                    <a:pt x="306" y="195"/>
                    <a:pt x="306" y="195"/>
                  </a:cubicBezTo>
                  <a:cubicBezTo>
                    <a:pt x="370" y="110"/>
                    <a:pt x="370" y="110"/>
                    <a:pt x="370" y="110"/>
                  </a:cubicBezTo>
                  <a:cubicBezTo>
                    <a:pt x="378" y="99"/>
                    <a:pt x="378" y="96"/>
                    <a:pt x="373" y="87"/>
                  </a:cubicBezTo>
                  <a:cubicBezTo>
                    <a:pt x="318" y="1"/>
                    <a:pt x="318" y="1"/>
                    <a:pt x="318" y="1"/>
                  </a:cubicBezTo>
                  <a:cubicBezTo>
                    <a:pt x="318" y="0"/>
                    <a:pt x="318" y="0"/>
                    <a:pt x="318" y="0"/>
                  </a:cubicBezTo>
                  <a:cubicBezTo>
                    <a:pt x="523" y="0"/>
                    <a:pt x="523" y="0"/>
                    <a:pt x="523" y="0"/>
                  </a:cubicBezTo>
                  <a:cubicBezTo>
                    <a:pt x="523" y="1"/>
                    <a:pt x="523" y="1"/>
                    <a:pt x="523" y="1"/>
                  </a:cubicBezTo>
                  <a:cubicBezTo>
                    <a:pt x="419" y="83"/>
                    <a:pt x="419" y="83"/>
                    <a:pt x="419" y="83"/>
                  </a:cubicBezTo>
                  <a:cubicBezTo>
                    <a:pt x="403" y="95"/>
                    <a:pt x="394" y="102"/>
                    <a:pt x="379" y="122"/>
                  </a:cubicBezTo>
                  <a:cubicBezTo>
                    <a:pt x="315" y="209"/>
                    <a:pt x="315" y="209"/>
                    <a:pt x="315" y="209"/>
                  </a:cubicBezTo>
                  <a:cubicBezTo>
                    <a:pt x="463" y="439"/>
                    <a:pt x="463" y="439"/>
                    <a:pt x="463" y="439"/>
                  </a:cubicBezTo>
                  <a:cubicBezTo>
                    <a:pt x="470" y="450"/>
                    <a:pt x="479" y="459"/>
                    <a:pt x="485" y="46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Muller Medium"/>
                <a:cs typeface="+mn-cs"/>
              </a:endParaRPr>
            </a:p>
          </p:txBody>
        </p:sp>
        <p:sp>
          <p:nvSpPr>
            <p:cNvPr id="16" name="Freeform 15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3652486" y="5481278"/>
              <a:ext cx="240699" cy="281961"/>
            </a:xfrm>
            <a:custGeom>
              <a:avLst/>
              <a:gdLst>
                <a:gd name="T0" fmla="*/ 295 w 441"/>
                <a:gd name="T1" fmla="*/ 469 h 521"/>
                <a:gd name="T2" fmla="*/ 350 w 441"/>
                <a:gd name="T3" fmla="*/ 519 h 521"/>
                <a:gd name="T4" fmla="*/ 350 w 441"/>
                <a:gd name="T5" fmla="*/ 521 h 521"/>
                <a:gd name="T6" fmla="*/ 91 w 441"/>
                <a:gd name="T7" fmla="*/ 521 h 521"/>
                <a:gd name="T8" fmla="*/ 91 w 441"/>
                <a:gd name="T9" fmla="*/ 519 h 521"/>
                <a:gd name="T10" fmla="*/ 146 w 441"/>
                <a:gd name="T11" fmla="*/ 469 h 521"/>
                <a:gd name="T12" fmla="*/ 154 w 441"/>
                <a:gd name="T13" fmla="*/ 450 h 521"/>
                <a:gd name="T14" fmla="*/ 154 w 441"/>
                <a:gd name="T15" fmla="*/ 14 h 521"/>
                <a:gd name="T16" fmla="*/ 111 w 441"/>
                <a:gd name="T17" fmla="*/ 14 h 521"/>
                <a:gd name="T18" fmla="*/ 92 w 441"/>
                <a:gd name="T19" fmla="*/ 26 h 521"/>
                <a:gd name="T20" fmla="*/ 1 w 441"/>
                <a:gd name="T21" fmla="*/ 200 h 521"/>
                <a:gd name="T22" fmla="*/ 0 w 441"/>
                <a:gd name="T23" fmla="*/ 200 h 521"/>
                <a:gd name="T24" fmla="*/ 0 w 441"/>
                <a:gd name="T25" fmla="*/ 0 h 521"/>
                <a:gd name="T26" fmla="*/ 441 w 441"/>
                <a:gd name="T27" fmla="*/ 0 h 521"/>
                <a:gd name="T28" fmla="*/ 441 w 441"/>
                <a:gd name="T29" fmla="*/ 200 h 521"/>
                <a:gd name="T30" fmla="*/ 440 w 441"/>
                <a:gd name="T31" fmla="*/ 200 h 521"/>
                <a:gd name="T32" fmla="*/ 349 w 441"/>
                <a:gd name="T33" fmla="*/ 26 h 521"/>
                <a:gd name="T34" fmla="*/ 329 w 441"/>
                <a:gd name="T35" fmla="*/ 14 h 521"/>
                <a:gd name="T36" fmla="*/ 287 w 441"/>
                <a:gd name="T37" fmla="*/ 14 h 521"/>
                <a:gd name="T38" fmla="*/ 287 w 441"/>
                <a:gd name="T39" fmla="*/ 450 h 521"/>
                <a:gd name="T40" fmla="*/ 295 w 441"/>
                <a:gd name="T41" fmla="*/ 469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41" h="521">
                  <a:moveTo>
                    <a:pt x="295" y="469"/>
                  </a:moveTo>
                  <a:cubicBezTo>
                    <a:pt x="350" y="519"/>
                    <a:pt x="350" y="519"/>
                    <a:pt x="350" y="519"/>
                  </a:cubicBezTo>
                  <a:cubicBezTo>
                    <a:pt x="350" y="521"/>
                    <a:pt x="350" y="521"/>
                    <a:pt x="350" y="521"/>
                  </a:cubicBezTo>
                  <a:cubicBezTo>
                    <a:pt x="91" y="521"/>
                    <a:pt x="91" y="521"/>
                    <a:pt x="91" y="521"/>
                  </a:cubicBezTo>
                  <a:cubicBezTo>
                    <a:pt x="91" y="519"/>
                    <a:pt x="91" y="519"/>
                    <a:pt x="91" y="519"/>
                  </a:cubicBezTo>
                  <a:cubicBezTo>
                    <a:pt x="146" y="469"/>
                    <a:pt x="146" y="469"/>
                    <a:pt x="146" y="469"/>
                  </a:cubicBezTo>
                  <a:cubicBezTo>
                    <a:pt x="152" y="462"/>
                    <a:pt x="154" y="461"/>
                    <a:pt x="154" y="450"/>
                  </a:cubicBezTo>
                  <a:cubicBezTo>
                    <a:pt x="154" y="14"/>
                    <a:pt x="154" y="14"/>
                    <a:pt x="154" y="14"/>
                  </a:cubicBezTo>
                  <a:cubicBezTo>
                    <a:pt x="111" y="14"/>
                    <a:pt x="111" y="14"/>
                    <a:pt x="111" y="14"/>
                  </a:cubicBezTo>
                  <a:cubicBezTo>
                    <a:pt x="100" y="14"/>
                    <a:pt x="97" y="16"/>
                    <a:pt x="92" y="26"/>
                  </a:cubicBezTo>
                  <a:cubicBezTo>
                    <a:pt x="1" y="200"/>
                    <a:pt x="1" y="200"/>
                    <a:pt x="1" y="200"/>
                  </a:cubicBezTo>
                  <a:cubicBezTo>
                    <a:pt x="0" y="200"/>
                    <a:pt x="0" y="200"/>
                    <a:pt x="0" y="20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41" y="0"/>
                    <a:pt x="441" y="0"/>
                    <a:pt x="441" y="0"/>
                  </a:cubicBezTo>
                  <a:cubicBezTo>
                    <a:pt x="441" y="200"/>
                    <a:pt x="441" y="200"/>
                    <a:pt x="441" y="200"/>
                  </a:cubicBezTo>
                  <a:cubicBezTo>
                    <a:pt x="440" y="200"/>
                    <a:pt x="440" y="200"/>
                    <a:pt x="440" y="200"/>
                  </a:cubicBezTo>
                  <a:cubicBezTo>
                    <a:pt x="349" y="26"/>
                    <a:pt x="349" y="26"/>
                    <a:pt x="349" y="26"/>
                  </a:cubicBezTo>
                  <a:cubicBezTo>
                    <a:pt x="343" y="16"/>
                    <a:pt x="341" y="14"/>
                    <a:pt x="329" y="14"/>
                  </a:cubicBezTo>
                  <a:cubicBezTo>
                    <a:pt x="287" y="14"/>
                    <a:pt x="287" y="14"/>
                    <a:pt x="287" y="14"/>
                  </a:cubicBezTo>
                  <a:cubicBezTo>
                    <a:pt x="287" y="450"/>
                    <a:pt x="287" y="450"/>
                    <a:pt x="287" y="450"/>
                  </a:cubicBezTo>
                  <a:cubicBezTo>
                    <a:pt x="287" y="461"/>
                    <a:pt x="288" y="462"/>
                    <a:pt x="295" y="46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Muller Medium"/>
                <a:cs typeface="+mn-cs"/>
              </a:endParaRPr>
            </a:p>
          </p:txBody>
        </p:sp>
        <p:sp>
          <p:nvSpPr>
            <p:cNvPr id="17" name="Freeform 16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3910378" y="5474401"/>
              <a:ext cx="223506" cy="292277"/>
            </a:xfrm>
            <a:custGeom>
              <a:avLst/>
              <a:gdLst>
                <a:gd name="T0" fmla="*/ 415 w 415"/>
                <a:gd name="T1" fmla="*/ 197 h 536"/>
                <a:gd name="T2" fmla="*/ 413 w 415"/>
                <a:gd name="T3" fmla="*/ 197 h 536"/>
                <a:gd name="T4" fmla="*/ 300 w 415"/>
                <a:gd name="T5" fmla="*/ 26 h 536"/>
                <a:gd name="T6" fmla="*/ 276 w 415"/>
                <a:gd name="T7" fmla="*/ 14 h 536"/>
                <a:gd name="T8" fmla="*/ 266 w 415"/>
                <a:gd name="T9" fmla="*/ 14 h 536"/>
                <a:gd name="T10" fmla="*/ 153 w 415"/>
                <a:gd name="T11" fmla="*/ 269 h 536"/>
                <a:gd name="T12" fmla="*/ 267 w 415"/>
                <a:gd name="T13" fmla="*/ 522 h 536"/>
                <a:gd name="T14" fmla="*/ 275 w 415"/>
                <a:gd name="T15" fmla="*/ 522 h 536"/>
                <a:gd name="T16" fmla="*/ 300 w 415"/>
                <a:gd name="T17" fmla="*/ 512 h 536"/>
                <a:gd name="T18" fmla="*/ 413 w 415"/>
                <a:gd name="T19" fmla="*/ 337 h 536"/>
                <a:gd name="T20" fmla="*/ 415 w 415"/>
                <a:gd name="T21" fmla="*/ 337 h 536"/>
                <a:gd name="T22" fmla="*/ 415 w 415"/>
                <a:gd name="T23" fmla="*/ 523 h 536"/>
                <a:gd name="T24" fmla="*/ 257 w 415"/>
                <a:gd name="T25" fmla="*/ 536 h 536"/>
                <a:gd name="T26" fmla="*/ 0 w 415"/>
                <a:gd name="T27" fmla="*/ 269 h 536"/>
                <a:gd name="T28" fmla="*/ 254 w 415"/>
                <a:gd name="T29" fmla="*/ 0 h 536"/>
                <a:gd name="T30" fmla="*/ 415 w 415"/>
                <a:gd name="T31" fmla="*/ 14 h 536"/>
                <a:gd name="T32" fmla="*/ 415 w 415"/>
                <a:gd name="T33" fmla="*/ 197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15" h="536">
                  <a:moveTo>
                    <a:pt x="415" y="197"/>
                  </a:moveTo>
                  <a:cubicBezTo>
                    <a:pt x="413" y="197"/>
                    <a:pt x="413" y="197"/>
                    <a:pt x="413" y="197"/>
                  </a:cubicBezTo>
                  <a:cubicBezTo>
                    <a:pt x="300" y="26"/>
                    <a:pt x="300" y="26"/>
                    <a:pt x="300" y="26"/>
                  </a:cubicBezTo>
                  <a:cubicBezTo>
                    <a:pt x="294" y="17"/>
                    <a:pt x="290" y="14"/>
                    <a:pt x="276" y="14"/>
                  </a:cubicBezTo>
                  <a:cubicBezTo>
                    <a:pt x="266" y="14"/>
                    <a:pt x="266" y="14"/>
                    <a:pt x="266" y="14"/>
                  </a:cubicBezTo>
                  <a:cubicBezTo>
                    <a:pt x="182" y="14"/>
                    <a:pt x="153" y="116"/>
                    <a:pt x="153" y="269"/>
                  </a:cubicBezTo>
                  <a:cubicBezTo>
                    <a:pt x="153" y="426"/>
                    <a:pt x="184" y="522"/>
                    <a:pt x="267" y="522"/>
                  </a:cubicBezTo>
                  <a:cubicBezTo>
                    <a:pt x="275" y="522"/>
                    <a:pt x="275" y="522"/>
                    <a:pt x="275" y="522"/>
                  </a:cubicBezTo>
                  <a:cubicBezTo>
                    <a:pt x="290" y="522"/>
                    <a:pt x="294" y="520"/>
                    <a:pt x="300" y="512"/>
                  </a:cubicBezTo>
                  <a:cubicBezTo>
                    <a:pt x="413" y="337"/>
                    <a:pt x="413" y="337"/>
                    <a:pt x="413" y="337"/>
                  </a:cubicBezTo>
                  <a:cubicBezTo>
                    <a:pt x="415" y="337"/>
                    <a:pt x="415" y="337"/>
                    <a:pt x="415" y="337"/>
                  </a:cubicBezTo>
                  <a:cubicBezTo>
                    <a:pt x="415" y="523"/>
                    <a:pt x="415" y="523"/>
                    <a:pt x="415" y="523"/>
                  </a:cubicBezTo>
                  <a:cubicBezTo>
                    <a:pt x="362" y="532"/>
                    <a:pt x="308" y="536"/>
                    <a:pt x="257" y="536"/>
                  </a:cubicBezTo>
                  <a:cubicBezTo>
                    <a:pt x="79" y="536"/>
                    <a:pt x="0" y="430"/>
                    <a:pt x="0" y="269"/>
                  </a:cubicBezTo>
                  <a:cubicBezTo>
                    <a:pt x="0" y="106"/>
                    <a:pt x="89" y="0"/>
                    <a:pt x="254" y="0"/>
                  </a:cubicBezTo>
                  <a:cubicBezTo>
                    <a:pt x="307" y="0"/>
                    <a:pt x="361" y="5"/>
                    <a:pt x="415" y="14"/>
                  </a:cubicBezTo>
                  <a:lnTo>
                    <a:pt x="415" y="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Muller Medium"/>
                <a:cs typeface="+mn-cs"/>
              </a:endParaRPr>
            </a:p>
          </p:txBody>
        </p:sp>
      </p:grpSp>
      <p:sp>
        <p:nvSpPr>
          <p:cNvPr id="18" name="ZoneTexte 19"/>
          <p:cNvSpPr txBox="1">
            <a:spLocks noChangeArrowheads="1"/>
          </p:cNvSpPr>
          <p:nvPr userDrawn="1"/>
        </p:nvSpPr>
        <p:spPr bwMode="auto">
          <a:xfrm>
            <a:off x="350838" y="6991350"/>
            <a:ext cx="80645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1450" indent="-1714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buFont typeface="Webdings" pitchFamily="18" charset="2"/>
              <a:buChar char="i"/>
            </a:pPr>
            <a:r>
              <a:rPr lang="fr-FR" altLang="fr-FR" sz="1100" i="1">
                <a:solidFill>
                  <a:srgbClr val="FA054B"/>
                </a:solidFill>
                <a:latin typeface="Calibri" pitchFamily="34" charset="0"/>
                <a:cs typeface="Calibri" pitchFamily="34" charset="0"/>
                <a:sym typeface="Webdings" pitchFamily="18" charset="2"/>
              </a:rPr>
              <a:t>Utilisez les niveaux de liste pour changer la couleur du 2</a:t>
            </a:r>
            <a:r>
              <a:rPr lang="fr-FR" altLang="fr-FR" sz="1100" i="1" baseline="30000">
                <a:solidFill>
                  <a:srgbClr val="FA054B"/>
                </a:solidFill>
                <a:latin typeface="Calibri" pitchFamily="34" charset="0"/>
                <a:cs typeface="Calibri" pitchFamily="34" charset="0"/>
                <a:sym typeface="Webdings" pitchFamily="18" charset="2"/>
              </a:rPr>
              <a:t>ème</a:t>
            </a:r>
            <a:r>
              <a:rPr lang="fr-FR" altLang="fr-FR" sz="1100" i="1">
                <a:solidFill>
                  <a:srgbClr val="FA054B"/>
                </a:solidFill>
                <a:latin typeface="Calibri" pitchFamily="34" charset="0"/>
                <a:cs typeface="Calibri" pitchFamily="34" charset="0"/>
                <a:sym typeface="Webdings" pitchFamily="18" charset="2"/>
              </a:rPr>
              <a:t> niveau du titre et bien le positionner !  </a:t>
            </a:r>
          </a:p>
          <a:p>
            <a:pPr eaLnBrk="1" hangingPunct="1">
              <a:buFont typeface="Webdings" pitchFamily="18" charset="2"/>
              <a:buChar char="i"/>
            </a:pPr>
            <a:r>
              <a:rPr lang="fr-FR" altLang="fr-FR" sz="1100" i="1">
                <a:solidFill>
                  <a:srgbClr val="FA054B"/>
                </a:solidFill>
                <a:latin typeface="Calibri" pitchFamily="34" charset="0"/>
                <a:cs typeface="Calibri" pitchFamily="34" charset="0"/>
                <a:sym typeface="Webdings" pitchFamily="18" charset="2"/>
              </a:rPr>
              <a:t>Pensez à passer votre Gravure derrière le titre après l’avoir insérée (Clic droit sur l’image / Arrière plan)</a:t>
            </a:r>
          </a:p>
        </p:txBody>
      </p:sp>
      <p:sp>
        <p:nvSpPr>
          <p:cNvPr id="75" name="Espace réservé pour une image  74">
            <a:extLst>
              <a:ext uri="{FF2B5EF4-FFF2-40B4-BE49-F238E27FC236}"/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83992" y="550571"/>
            <a:ext cx="4317644" cy="5756859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>
                <a:solidFill>
                  <a:schemeClr val="accent2"/>
                </a:solidFill>
              </a:defRPr>
            </a:lvl1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 dirty="0"/>
          </a:p>
        </p:txBody>
      </p:sp>
      <p:sp>
        <p:nvSpPr>
          <p:cNvPr id="77" name="Espace réservé du texte 76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51861" y="1876430"/>
            <a:ext cx="5657849" cy="3492501"/>
          </a:xfrm>
        </p:spPr>
        <p:txBody>
          <a:bodyPr wrap="none" tIns="36000" anchor="b"/>
          <a:lstStyle>
            <a:lvl1pPr marL="5562600" indent="0">
              <a:lnSpc>
                <a:spcPct val="85000"/>
              </a:lnSpc>
              <a:spcBef>
                <a:spcPts val="0"/>
              </a:spcBef>
              <a:buNone/>
              <a:defRPr lang="fr-FR" sz="4800" b="1" kern="1200" cap="all" baseline="0" dirty="0" smtClean="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  <a:lvl2pPr marL="0" indent="-1800000" algn="r">
              <a:lnSpc>
                <a:spcPct val="85000"/>
              </a:lnSpc>
              <a:spcBef>
                <a:spcPts val="0"/>
              </a:spcBef>
              <a:buNone/>
              <a:defRPr lang="fr-FR" sz="4800" b="1" kern="1200" cap="all" baseline="0" dirty="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390374361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la présen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/>
            </a:extLst>
          </p:cNvPr>
          <p:cNvSpPr/>
          <p:nvPr userDrawn="1"/>
        </p:nvSpPr>
        <p:spPr>
          <a:xfrm>
            <a:off x="684213" y="2998788"/>
            <a:ext cx="1214437" cy="5556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400" dirty="0">
              <a:solidFill>
                <a:prstClr val="white"/>
              </a:solidFill>
            </a:endParaRPr>
          </a:p>
        </p:txBody>
      </p:sp>
      <p:grpSp>
        <p:nvGrpSpPr>
          <p:cNvPr id="5" name="Group 4">
            <a:extLst>
              <a:ext uri="{FF2B5EF4-FFF2-40B4-BE49-F238E27FC236}"/>
            </a:extLst>
          </p:cNvPr>
          <p:cNvGrpSpPr>
            <a:grpSpLocks noChangeAspect="1"/>
          </p:cNvGrpSpPr>
          <p:nvPr userDrawn="1"/>
        </p:nvGrpSpPr>
        <p:grpSpPr bwMode="auto">
          <a:xfrm>
            <a:off x="675704" y="1746819"/>
            <a:ext cx="3283973" cy="876642"/>
            <a:chOff x="2171" y="213"/>
            <a:chExt cx="954" cy="191"/>
          </a:xfrm>
          <a:solidFill>
            <a:schemeClr val="tx2"/>
          </a:solidFill>
        </p:grpSpPr>
        <p:sp>
          <p:nvSpPr>
            <p:cNvPr id="6" name="Freeform 5">
              <a:extLst>
                <a:ext uri="{FF2B5EF4-FFF2-40B4-BE49-F238E27FC236}"/>
              </a:extLst>
            </p:cNvPr>
            <p:cNvSpPr>
              <a:spLocks noEditPoints="1"/>
            </p:cNvSpPr>
            <p:nvPr/>
          </p:nvSpPr>
          <p:spPr bwMode="auto">
            <a:xfrm>
              <a:off x="2171" y="213"/>
              <a:ext cx="104" cy="118"/>
            </a:xfrm>
            <a:custGeom>
              <a:avLst/>
              <a:gdLst>
                <a:gd name="T0" fmla="*/ 272 w 657"/>
                <a:gd name="T1" fmla="*/ 467 h 744"/>
                <a:gd name="T2" fmla="*/ 272 w 657"/>
                <a:gd name="T3" fmla="*/ 642 h 744"/>
                <a:gd name="T4" fmla="*/ 283 w 657"/>
                <a:gd name="T5" fmla="*/ 669 h 744"/>
                <a:gd name="T6" fmla="*/ 383 w 657"/>
                <a:gd name="T7" fmla="*/ 742 h 744"/>
                <a:gd name="T8" fmla="*/ 383 w 657"/>
                <a:gd name="T9" fmla="*/ 744 h 744"/>
                <a:gd name="T10" fmla="*/ 0 w 657"/>
                <a:gd name="T11" fmla="*/ 744 h 744"/>
                <a:gd name="T12" fmla="*/ 0 w 657"/>
                <a:gd name="T13" fmla="*/ 742 h 744"/>
                <a:gd name="T14" fmla="*/ 71 w 657"/>
                <a:gd name="T15" fmla="*/ 675 h 744"/>
                <a:gd name="T16" fmla="*/ 80 w 657"/>
                <a:gd name="T17" fmla="*/ 650 h 744"/>
                <a:gd name="T18" fmla="*/ 80 w 657"/>
                <a:gd name="T19" fmla="*/ 94 h 744"/>
                <a:gd name="T20" fmla="*/ 71 w 657"/>
                <a:gd name="T21" fmla="*/ 68 h 744"/>
                <a:gd name="T22" fmla="*/ 0 w 657"/>
                <a:gd name="T23" fmla="*/ 2 h 744"/>
                <a:gd name="T24" fmla="*/ 0 w 657"/>
                <a:gd name="T25" fmla="*/ 0 h 744"/>
                <a:gd name="T26" fmla="*/ 367 w 657"/>
                <a:gd name="T27" fmla="*/ 0 h 744"/>
                <a:gd name="T28" fmla="*/ 657 w 657"/>
                <a:gd name="T29" fmla="*/ 224 h 744"/>
                <a:gd name="T30" fmla="*/ 341 w 657"/>
                <a:gd name="T31" fmla="*/ 467 h 744"/>
                <a:gd name="T32" fmla="*/ 272 w 657"/>
                <a:gd name="T33" fmla="*/ 467 h 744"/>
                <a:gd name="T34" fmla="*/ 272 w 657"/>
                <a:gd name="T35" fmla="*/ 446 h 744"/>
                <a:gd name="T36" fmla="*/ 320 w 657"/>
                <a:gd name="T37" fmla="*/ 446 h 744"/>
                <a:gd name="T38" fmla="*/ 457 w 657"/>
                <a:gd name="T39" fmla="*/ 229 h 744"/>
                <a:gd name="T40" fmla="*/ 331 w 657"/>
                <a:gd name="T41" fmla="*/ 21 h 744"/>
                <a:gd name="T42" fmla="*/ 291 w 657"/>
                <a:gd name="T43" fmla="*/ 21 h 744"/>
                <a:gd name="T44" fmla="*/ 272 w 657"/>
                <a:gd name="T45" fmla="*/ 41 h 744"/>
                <a:gd name="T46" fmla="*/ 272 w 657"/>
                <a:gd name="T47" fmla="*/ 446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57" h="744">
                  <a:moveTo>
                    <a:pt x="272" y="467"/>
                  </a:moveTo>
                  <a:cubicBezTo>
                    <a:pt x="272" y="642"/>
                    <a:pt x="272" y="642"/>
                    <a:pt x="272" y="642"/>
                  </a:cubicBezTo>
                  <a:cubicBezTo>
                    <a:pt x="272" y="656"/>
                    <a:pt x="273" y="660"/>
                    <a:pt x="283" y="669"/>
                  </a:cubicBezTo>
                  <a:cubicBezTo>
                    <a:pt x="383" y="742"/>
                    <a:pt x="383" y="742"/>
                    <a:pt x="383" y="742"/>
                  </a:cubicBezTo>
                  <a:cubicBezTo>
                    <a:pt x="383" y="744"/>
                    <a:pt x="383" y="744"/>
                    <a:pt x="383" y="744"/>
                  </a:cubicBezTo>
                  <a:cubicBezTo>
                    <a:pt x="0" y="744"/>
                    <a:pt x="0" y="744"/>
                    <a:pt x="0" y="744"/>
                  </a:cubicBezTo>
                  <a:cubicBezTo>
                    <a:pt x="0" y="742"/>
                    <a:pt x="0" y="742"/>
                    <a:pt x="0" y="742"/>
                  </a:cubicBezTo>
                  <a:cubicBezTo>
                    <a:pt x="71" y="675"/>
                    <a:pt x="71" y="675"/>
                    <a:pt x="71" y="675"/>
                  </a:cubicBezTo>
                  <a:cubicBezTo>
                    <a:pt x="79" y="666"/>
                    <a:pt x="80" y="663"/>
                    <a:pt x="80" y="650"/>
                  </a:cubicBezTo>
                  <a:cubicBezTo>
                    <a:pt x="80" y="94"/>
                    <a:pt x="80" y="94"/>
                    <a:pt x="80" y="94"/>
                  </a:cubicBezTo>
                  <a:cubicBezTo>
                    <a:pt x="80" y="80"/>
                    <a:pt x="79" y="77"/>
                    <a:pt x="71" y="68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67" y="0"/>
                    <a:pt x="367" y="0"/>
                    <a:pt x="367" y="0"/>
                  </a:cubicBezTo>
                  <a:cubicBezTo>
                    <a:pt x="515" y="0"/>
                    <a:pt x="657" y="54"/>
                    <a:pt x="657" y="224"/>
                  </a:cubicBezTo>
                  <a:cubicBezTo>
                    <a:pt x="657" y="391"/>
                    <a:pt x="527" y="467"/>
                    <a:pt x="341" y="467"/>
                  </a:cubicBezTo>
                  <a:lnTo>
                    <a:pt x="272" y="467"/>
                  </a:lnTo>
                  <a:close/>
                  <a:moveTo>
                    <a:pt x="272" y="446"/>
                  </a:moveTo>
                  <a:cubicBezTo>
                    <a:pt x="320" y="446"/>
                    <a:pt x="320" y="446"/>
                    <a:pt x="320" y="446"/>
                  </a:cubicBezTo>
                  <a:cubicBezTo>
                    <a:pt x="406" y="446"/>
                    <a:pt x="457" y="363"/>
                    <a:pt x="457" y="229"/>
                  </a:cubicBezTo>
                  <a:cubicBezTo>
                    <a:pt x="457" y="104"/>
                    <a:pt x="410" y="21"/>
                    <a:pt x="331" y="21"/>
                  </a:cubicBezTo>
                  <a:cubicBezTo>
                    <a:pt x="291" y="21"/>
                    <a:pt x="291" y="21"/>
                    <a:pt x="291" y="21"/>
                  </a:cubicBezTo>
                  <a:cubicBezTo>
                    <a:pt x="275" y="21"/>
                    <a:pt x="272" y="23"/>
                    <a:pt x="272" y="41"/>
                  </a:cubicBezTo>
                  <a:lnTo>
                    <a:pt x="272" y="4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Muller Medium"/>
                <a:cs typeface="+mn-cs"/>
              </a:endParaRPr>
            </a:p>
          </p:txBody>
        </p:sp>
        <p:sp>
          <p:nvSpPr>
            <p:cNvPr id="7" name="Freeform 6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2281" y="247"/>
              <a:ext cx="70" cy="84"/>
            </a:xfrm>
            <a:custGeom>
              <a:avLst/>
              <a:gdLst>
                <a:gd name="T0" fmla="*/ 386 w 444"/>
                <a:gd name="T1" fmla="*/ 201 h 533"/>
                <a:gd name="T2" fmla="*/ 383 w 444"/>
                <a:gd name="T3" fmla="*/ 201 h 533"/>
                <a:gd name="T4" fmla="*/ 300 w 444"/>
                <a:gd name="T5" fmla="*/ 102 h 533"/>
                <a:gd name="T6" fmla="*/ 281 w 444"/>
                <a:gd name="T7" fmla="*/ 97 h 533"/>
                <a:gd name="T8" fmla="*/ 235 w 444"/>
                <a:gd name="T9" fmla="*/ 158 h 533"/>
                <a:gd name="T10" fmla="*/ 235 w 444"/>
                <a:gd name="T11" fmla="*/ 444 h 533"/>
                <a:gd name="T12" fmla="*/ 251 w 444"/>
                <a:gd name="T13" fmla="*/ 470 h 533"/>
                <a:gd name="T14" fmla="*/ 355 w 444"/>
                <a:gd name="T15" fmla="*/ 531 h 533"/>
                <a:gd name="T16" fmla="*/ 355 w 444"/>
                <a:gd name="T17" fmla="*/ 533 h 533"/>
                <a:gd name="T18" fmla="*/ 0 w 444"/>
                <a:gd name="T19" fmla="*/ 533 h 533"/>
                <a:gd name="T20" fmla="*/ 0 w 444"/>
                <a:gd name="T21" fmla="*/ 531 h 533"/>
                <a:gd name="T22" fmla="*/ 52 w 444"/>
                <a:gd name="T23" fmla="*/ 482 h 533"/>
                <a:gd name="T24" fmla="*/ 62 w 444"/>
                <a:gd name="T25" fmla="*/ 457 h 533"/>
                <a:gd name="T26" fmla="*/ 62 w 444"/>
                <a:gd name="T27" fmla="*/ 90 h 533"/>
                <a:gd name="T28" fmla="*/ 52 w 444"/>
                <a:gd name="T29" fmla="*/ 64 h 533"/>
                <a:gd name="T30" fmla="*/ 0 w 444"/>
                <a:gd name="T31" fmla="*/ 11 h 533"/>
                <a:gd name="T32" fmla="*/ 0 w 444"/>
                <a:gd name="T33" fmla="*/ 9 h 533"/>
                <a:gd name="T34" fmla="*/ 235 w 444"/>
                <a:gd name="T35" fmla="*/ 9 h 533"/>
                <a:gd name="T36" fmla="*/ 235 w 444"/>
                <a:gd name="T37" fmla="*/ 144 h 533"/>
                <a:gd name="T38" fmla="*/ 372 w 444"/>
                <a:gd name="T39" fmla="*/ 0 h 533"/>
                <a:gd name="T40" fmla="*/ 444 w 444"/>
                <a:gd name="T41" fmla="*/ 35 h 533"/>
                <a:gd name="T42" fmla="*/ 386 w 444"/>
                <a:gd name="T43" fmla="*/ 201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44" h="533">
                  <a:moveTo>
                    <a:pt x="386" y="201"/>
                  </a:moveTo>
                  <a:cubicBezTo>
                    <a:pt x="383" y="201"/>
                    <a:pt x="383" y="201"/>
                    <a:pt x="383" y="201"/>
                  </a:cubicBezTo>
                  <a:cubicBezTo>
                    <a:pt x="300" y="102"/>
                    <a:pt x="300" y="102"/>
                    <a:pt x="300" y="102"/>
                  </a:cubicBezTo>
                  <a:cubicBezTo>
                    <a:pt x="295" y="96"/>
                    <a:pt x="288" y="91"/>
                    <a:pt x="281" y="97"/>
                  </a:cubicBezTo>
                  <a:cubicBezTo>
                    <a:pt x="263" y="109"/>
                    <a:pt x="251" y="128"/>
                    <a:pt x="235" y="158"/>
                  </a:cubicBezTo>
                  <a:cubicBezTo>
                    <a:pt x="235" y="444"/>
                    <a:pt x="235" y="444"/>
                    <a:pt x="235" y="444"/>
                  </a:cubicBezTo>
                  <a:cubicBezTo>
                    <a:pt x="235" y="455"/>
                    <a:pt x="236" y="461"/>
                    <a:pt x="251" y="470"/>
                  </a:cubicBezTo>
                  <a:cubicBezTo>
                    <a:pt x="355" y="531"/>
                    <a:pt x="355" y="531"/>
                    <a:pt x="355" y="531"/>
                  </a:cubicBezTo>
                  <a:cubicBezTo>
                    <a:pt x="355" y="533"/>
                    <a:pt x="355" y="533"/>
                    <a:pt x="355" y="533"/>
                  </a:cubicBezTo>
                  <a:cubicBezTo>
                    <a:pt x="0" y="533"/>
                    <a:pt x="0" y="533"/>
                    <a:pt x="0" y="533"/>
                  </a:cubicBezTo>
                  <a:cubicBezTo>
                    <a:pt x="0" y="531"/>
                    <a:pt x="0" y="531"/>
                    <a:pt x="0" y="531"/>
                  </a:cubicBezTo>
                  <a:cubicBezTo>
                    <a:pt x="52" y="482"/>
                    <a:pt x="52" y="482"/>
                    <a:pt x="52" y="482"/>
                  </a:cubicBezTo>
                  <a:cubicBezTo>
                    <a:pt x="62" y="473"/>
                    <a:pt x="62" y="470"/>
                    <a:pt x="62" y="457"/>
                  </a:cubicBezTo>
                  <a:cubicBezTo>
                    <a:pt x="62" y="90"/>
                    <a:pt x="62" y="90"/>
                    <a:pt x="62" y="90"/>
                  </a:cubicBezTo>
                  <a:cubicBezTo>
                    <a:pt x="62" y="76"/>
                    <a:pt x="61" y="73"/>
                    <a:pt x="52" y="64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235" y="9"/>
                    <a:pt x="235" y="9"/>
                    <a:pt x="235" y="9"/>
                  </a:cubicBezTo>
                  <a:cubicBezTo>
                    <a:pt x="235" y="144"/>
                    <a:pt x="235" y="144"/>
                    <a:pt x="235" y="144"/>
                  </a:cubicBezTo>
                  <a:cubicBezTo>
                    <a:pt x="253" y="69"/>
                    <a:pt x="298" y="0"/>
                    <a:pt x="372" y="0"/>
                  </a:cubicBezTo>
                  <a:cubicBezTo>
                    <a:pt x="404" y="0"/>
                    <a:pt x="428" y="14"/>
                    <a:pt x="444" y="35"/>
                  </a:cubicBezTo>
                  <a:lnTo>
                    <a:pt x="386" y="2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Muller Medium"/>
                <a:cs typeface="+mn-cs"/>
              </a:endParaRPr>
            </a:p>
          </p:txBody>
        </p:sp>
        <p:sp>
          <p:nvSpPr>
            <p:cNvPr id="8" name="Freeform 7">
              <a:extLst>
                <a:ext uri="{FF2B5EF4-FFF2-40B4-BE49-F238E27FC236}"/>
              </a:extLst>
            </p:cNvPr>
            <p:cNvSpPr>
              <a:spLocks noEditPoints="1"/>
            </p:cNvSpPr>
            <p:nvPr/>
          </p:nvSpPr>
          <p:spPr bwMode="auto">
            <a:xfrm>
              <a:off x="2352" y="247"/>
              <a:ext cx="88" cy="85"/>
            </a:xfrm>
            <a:custGeom>
              <a:avLst/>
              <a:gdLst>
                <a:gd name="T0" fmla="*/ 0 w 558"/>
                <a:gd name="T1" fmla="*/ 270 h 541"/>
                <a:gd name="T2" fmla="*/ 279 w 558"/>
                <a:gd name="T3" fmla="*/ 0 h 541"/>
                <a:gd name="T4" fmla="*/ 558 w 558"/>
                <a:gd name="T5" fmla="*/ 271 h 541"/>
                <a:gd name="T6" fmla="*/ 279 w 558"/>
                <a:gd name="T7" fmla="*/ 541 h 541"/>
                <a:gd name="T8" fmla="*/ 0 w 558"/>
                <a:gd name="T9" fmla="*/ 270 h 541"/>
                <a:gd name="T10" fmla="*/ 193 w 558"/>
                <a:gd name="T11" fmla="*/ 270 h 541"/>
                <a:gd name="T12" fmla="*/ 279 w 558"/>
                <a:gd name="T13" fmla="*/ 522 h 541"/>
                <a:gd name="T14" fmla="*/ 364 w 558"/>
                <a:gd name="T15" fmla="*/ 271 h 541"/>
                <a:gd name="T16" fmla="*/ 279 w 558"/>
                <a:gd name="T17" fmla="*/ 20 h 541"/>
                <a:gd name="T18" fmla="*/ 193 w 558"/>
                <a:gd name="T19" fmla="*/ 270 h 5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58" h="541">
                  <a:moveTo>
                    <a:pt x="0" y="270"/>
                  </a:moveTo>
                  <a:cubicBezTo>
                    <a:pt x="0" y="92"/>
                    <a:pt x="111" y="0"/>
                    <a:pt x="279" y="0"/>
                  </a:cubicBezTo>
                  <a:cubicBezTo>
                    <a:pt x="446" y="0"/>
                    <a:pt x="558" y="91"/>
                    <a:pt x="558" y="271"/>
                  </a:cubicBezTo>
                  <a:cubicBezTo>
                    <a:pt x="558" y="449"/>
                    <a:pt x="446" y="541"/>
                    <a:pt x="279" y="541"/>
                  </a:cubicBezTo>
                  <a:cubicBezTo>
                    <a:pt x="111" y="541"/>
                    <a:pt x="0" y="450"/>
                    <a:pt x="0" y="270"/>
                  </a:cubicBezTo>
                  <a:close/>
                  <a:moveTo>
                    <a:pt x="193" y="270"/>
                  </a:moveTo>
                  <a:cubicBezTo>
                    <a:pt x="193" y="475"/>
                    <a:pt x="226" y="522"/>
                    <a:pt x="279" y="522"/>
                  </a:cubicBezTo>
                  <a:cubicBezTo>
                    <a:pt x="332" y="522"/>
                    <a:pt x="364" y="477"/>
                    <a:pt x="364" y="271"/>
                  </a:cubicBezTo>
                  <a:cubicBezTo>
                    <a:pt x="364" y="67"/>
                    <a:pt x="332" y="20"/>
                    <a:pt x="279" y="20"/>
                  </a:cubicBezTo>
                  <a:cubicBezTo>
                    <a:pt x="226" y="20"/>
                    <a:pt x="193" y="65"/>
                    <a:pt x="193" y="27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Muller Medium"/>
                <a:cs typeface="+mn-cs"/>
              </a:endParaRPr>
            </a:p>
          </p:txBody>
        </p:sp>
        <p:sp>
          <p:nvSpPr>
            <p:cNvPr id="9" name="Freeform 8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2444" y="220"/>
              <a:ext cx="57" cy="112"/>
            </a:xfrm>
            <a:custGeom>
              <a:avLst/>
              <a:gdLst>
                <a:gd name="T0" fmla="*/ 361 w 361"/>
                <a:gd name="T1" fmla="*/ 199 h 710"/>
                <a:gd name="T2" fmla="*/ 231 w 361"/>
                <a:gd name="T3" fmla="*/ 199 h 710"/>
                <a:gd name="T4" fmla="*/ 231 w 361"/>
                <a:gd name="T5" fmla="*/ 553 h 710"/>
                <a:gd name="T6" fmla="*/ 287 w 361"/>
                <a:gd name="T7" fmla="*/ 628 h 710"/>
                <a:gd name="T8" fmla="*/ 349 w 361"/>
                <a:gd name="T9" fmla="*/ 588 h 710"/>
                <a:gd name="T10" fmla="*/ 351 w 361"/>
                <a:gd name="T11" fmla="*/ 590 h 710"/>
                <a:gd name="T12" fmla="*/ 196 w 361"/>
                <a:gd name="T13" fmla="*/ 710 h 710"/>
                <a:gd name="T14" fmla="*/ 59 w 361"/>
                <a:gd name="T15" fmla="*/ 565 h 710"/>
                <a:gd name="T16" fmla="*/ 59 w 361"/>
                <a:gd name="T17" fmla="*/ 199 h 710"/>
                <a:gd name="T18" fmla="*/ 0 w 361"/>
                <a:gd name="T19" fmla="*/ 199 h 710"/>
                <a:gd name="T20" fmla="*/ 0 w 361"/>
                <a:gd name="T21" fmla="*/ 178 h 710"/>
                <a:gd name="T22" fmla="*/ 48 w 361"/>
                <a:gd name="T23" fmla="*/ 178 h 710"/>
                <a:gd name="T24" fmla="*/ 81 w 361"/>
                <a:gd name="T25" fmla="*/ 166 h 710"/>
                <a:gd name="T26" fmla="*/ 229 w 361"/>
                <a:gd name="T27" fmla="*/ 0 h 710"/>
                <a:gd name="T28" fmla="*/ 231 w 361"/>
                <a:gd name="T29" fmla="*/ 0 h 710"/>
                <a:gd name="T30" fmla="*/ 231 w 361"/>
                <a:gd name="T31" fmla="*/ 178 h 710"/>
                <a:gd name="T32" fmla="*/ 361 w 361"/>
                <a:gd name="T33" fmla="*/ 178 h 710"/>
                <a:gd name="T34" fmla="*/ 361 w 361"/>
                <a:gd name="T35" fmla="*/ 199 h 7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61" h="710">
                  <a:moveTo>
                    <a:pt x="361" y="199"/>
                  </a:moveTo>
                  <a:cubicBezTo>
                    <a:pt x="231" y="199"/>
                    <a:pt x="231" y="199"/>
                    <a:pt x="231" y="199"/>
                  </a:cubicBezTo>
                  <a:cubicBezTo>
                    <a:pt x="231" y="553"/>
                    <a:pt x="231" y="553"/>
                    <a:pt x="231" y="553"/>
                  </a:cubicBezTo>
                  <a:cubicBezTo>
                    <a:pt x="231" y="600"/>
                    <a:pt x="252" y="628"/>
                    <a:pt x="287" y="628"/>
                  </a:cubicBezTo>
                  <a:cubicBezTo>
                    <a:pt x="315" y="628"/>
                    <a:pt x="337" y="610"/>
                    <a:pt x="349" y="588"/>
                  </a:cubicBezTo>
                  <a:cubicBezTo>
                    <a:pt x="351" y="590"/>
                    <a:pt x="351" y="590"/>
                    <a:pt x="351" y="590"/>
                  </a:cubicBezTo>
                  <a:cubicBezTo>
                    <a:pt x="340" y="649"/>
                    <a:pt x="297" y="710"/>
                    <a:pt x="196" y="710"/>
                  </a:cubicBezTo>
                  <a:cubicBezTo>
                    <a:pt x="104" y="710"/>
                    <a:pt x="59" y="660"/>
                    <a:pt x="59" y="565"/>
                  </a:cubicBezTo>
                  <a:cubicBezTo>
                    <a:pt x="59" y="199"/>
                    <a:pt x="59" y="199"/>
                    <a:pt x="59" y="199"/>
                  </a:cubicBezTo>
                  <a:cubicBezTo>
                    <a:pt x="0" y="199"/>
                    <a:pt x="0" y="199"/>
                    <a:pt x="0" y="199"/>
                  </a:cubicBezTo>
                  <a:cubicBezTo>
                    <a:pt x="0" y="178"/>
                    <a:pt x="0" y="178"/>
                    <a:pt x="0" y="178"/>
                  </a:cubicBezTo>
                  <a:cubicBezTo>
                    <a:pt x="48" y="178"/>
                    <a:pt x="48" y="178"/>
                    <a:pt x="48" y="178"/>
                  </a:cubicBezTo>
                  <a:cubicBezTo>
                    <a:pt x="65" y="178"/>
                    <a:pt x="70" y="178"/>
                    <a:pt x="81" y="166"/>
                  </a:cubicBezTo>
                  <a:cubicBezTo>
                    <a:pt x="229" y="0"/>
                    <a:pt x="229" y="0"/>
                    <a:pt x="229" y="0"/>
                  </a:cubicBezTo>
                  <a:cubicBezTo>
                    <a:pt x="231" y="0"/>
                    <a:pt x="231" y="0"/>
                    <a:pt x="231" y="0"/>
                  </a:cubicBezTo>
                  <a:cubicBezTo>
                    <a:pt x="231" y="178"/>
                    <a:pt x="231" y="178"/>
                    <a:pt x="231" y="178"/>
                  </a:cubicBezTo>
                  <a:cubicBezTo>
                    <a:pt x="361" y="178"/>
                    <a:pt x="361" y="178"/>
                    <a:pt x="361" y="178"/>
                  </a:cubicBezTo>
                  <a:lnTo>
                    <a:pt x="361" y="1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Muller Medium"/>
                <a:cs typeface="+mn-cs"/>
              </a:endParaRPr>
            </a:p>
          </p:txBody>
        </p:sp>
        <p:sp>
          <p:nvSpPr>
            <p:cNvPr id="10" name="Freeform 9">
              <a:extLst>
                <a:ext uri="{FF2B5EF4-FFF2-40B4-BE49-F238E27FC236}"/>
              </a:extLst>
            </p:cNvPr>
            <p:cNvSpPr>
              <a:spLocks noEditPoints="1"/>
            </p:cNvSpPr>
            <p:nvPr/>
          </p:nvSpPr>
          <p:spPr bwMode="auto">
            <a:xfrm>
              <a:off x="2502" y="213"/>
              <a:ext cx="79" cy="119"/>
            </a:xfrm>
            <a:custGeom>
              <a:avLst/>
              <a:gdLst>
                <a:gd name="T0" fmla="*/ 179 w 497"/>
                <a:gd name="T1" fmla="*/ 458 h 752"/>
                <a:gd name="T2" fmla="*/ 179 w 497"/>
                <a:gd name="T3" fmla="*/ 460 h 752"/>
                <a:gd name="T4" fmla="*/ 330 w 497"/>
                <a:gd name="T5" fmla="*/ 654 h 752"/>
                <a:gd name="T6" fmla="*/ 491 w 497"/>
                <a:gd name="T7" fmla="*/ 556 h 752"/>
                <a:gd name="T8" fmla="*/ 493 w 497"/>
                <a:gd name="T9" fmla="*/ 556 h 752"/>
                <a:gd name="T10" fmla="*/ 259 w 497"/>
                <a:gd name="T11" fmla="*/ 752 h 752"/>
                <a:gd name="T12" fmla="*/ 0 w 497"/>
                <a:gd name="T13" fmla="*/ 485 h 752"/>
                <a:gd name="T14" fmla="*/ 266 w 497"/>
                <a:gd name="T15" fmla="*/ 211 h 752"/>
                <a:gd name="T16" fmla="*/ 497 w 497"/>
                <a:gd name="T17" fmla="*/ 435 h 752"/>
                <a:gd name="T18" fmla="*/ 496 w 497"/>
                <a:gd name="T19" fmla="*/ 458 h 752"/>
                <a:gd name="T20" fmla="*/ 179 w 497"/>
                <a:gd name="T21" fmla="*/ 458 h 752"/>
                <a:gd name="T22" fmla="*/ 179 w 497"/>
                <a:gd name="T23" fmla="*/ 439 h 752"/>
                <a:gd name="T24" fmla="*/ 334 w 497"/>
                <a:gd name="T25" fmla="*/ 439 h 752"/>
                <a:gd name="T26" fmla="*/ 336 w 497"/>
                <a:gd name="T27" fmla="*/ 407 h 752"/>
                <a:gd name="T28" fmla="*/ 264 w 497"/>
                <a:gd name="T29" fmla="*/ 231 h 752"/>
                <a:gd name="T30" fmla="*/ 179 w 497"/>
                <a:gd name="T31" fmla="*/ 439 h 752"/>
                <a:gd name="T32" fmla="*/ 449 w 497"/>
                <a:gd name="T33" fmla="*/ 0 h 752"/>
                <a:gd name="T34" fmla="*/ 449 w 497"/>
                <a:gd name="T35" fmla="*/ 2 h 752"/>
                <a:gd name="T36" fmla="*/ 198 w 497"/>
                <a:gd name="T37" fmla="*/ 176 h 752"/>
                <a:gd name="T38" fmla="*/ 196 w 497"/>
                <a:gd name="T39" fmla="*/ 174 h 752"/>
                <a:gd name="T40" fmla="*/ 279 w 497"/>
                <a:gd name="T41" fmla="*/ 0 h 752"/>
                <a:gd name="T42" fmla="*/ 449 w 497"/>
                <a:gd name="T43" fmla="*/ 0 h 7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97" h="752">
                  <a:moveTo>
                    <a:pt x="179" y="458"/>
                  </a:moveTo>
                  <a:cubicBezTo>
                    <a:pt x="179" y="460"/>
                    <a:pt x="179" y="460"/>
                    <a:pt x="179" y="460"/>
                  </a:cubicBezTo>
                  <a:cubicBezTo>
                    <a:pt x="179" y="598"/>
                    <a:pt x="249" y="654"/>
                    <a:pt x="330" y="654"/>
                  </a:cubicBezTo>
                  <a:cubicBezTo>
                    <a:pt x="394" y="654"/>
                    <a:pt x="456" y="626"/>
                    <a:pt x="491" y="556"/>
                  </a:cubicBezTo>
                  <a:cubicBezTo>
                    <a:pt x="493" y="556"/>
                    <a:pt x="493" y="556"/>
                    <a:pt x="493" y="556"/>
                  </a:cubicBezTo>
                  <a:cubicBezTo>
                    <a:pt x="466" y="690"/>
                    <a:pt x="383" y="752"/>
                    <a:pt x="259" y="752"/>
                  </a:cubicBezTo>
                  <a:cubicBezTo>
                    <a:pt x="126" y="752"/>
                    <a:pt x="0" y="672"/>
                    <a:pt x="0" y="485"/>
                  </a:cubicBezTo>
                  <a:cubicBezTo>
                    <a:pt x="0" y="290"/>
                    <a:pt x="125" y="211"/>
                    <a:pt x="266" y="211"/>
                  </a:cubicBezTo>
                  <a:cubicBezTo>
                    <a:pt x="378" y="211"/>
                    <a:pt x="497" y="264"/>
                    <a:pt x="497" y="435"/>
                  </a:cubicBezTo>
                  <a:cubicBezTo>
                    <a:pt x="497" y="438"/>
                    <a:pt x="497" y="445"/>
                    <a:pt x="496" y="458"/>
                  </a:cubicBezTo>
                  <a:lnTo>
                    <a:pt x="179" y="458"/>
                  </a:lnTo>
                  <a:close/>
                  <a:moveTo>
                    <a:pt x="179" y="439"/>
                  </a:moveTo>
                  <a:cubicBezTo>
                    <a:pt x="334" y="439"/>
                    <a:pt x="334" y="439"/>
                    <a:pt x="334" y="439"/>
                  </a:cubicBezTo>
                  <a:cubicBezTo>
                    <a:pt x="336" y="425"/>
                    <a:pt x="336" y="411"/>
                    <a:pt x="336" y="407"/>
                  </a:cubicBezTo>
                  <a:cubicBezTo>
                    <a:pt x="336" y="268"/>
                    <a:pt x="307" y="231"/>
                    <a:pt x="264" y="231"/>
                  </a:cubicBezTo>
                  <a:cubicBezTo>
                    <a:pt x="211" y="231"/>
                    <a:pt x="181" y="285"/>
                    <a:pt x="179" y="439"/>
                  </a:cubicBezTo>
                  <a:close/>
                  <a:moveTo>
                    <a:pt x="449" y="0"/>
                  </a:moveTo>
                  <a:cubicBezTo>
                    <a:pt x="449" y="2"/>
                    <a:pt x="449" y="2"/>
                    <a:pt x="449" y="2"/>
                  </a:cubicBezTo>
                  <a:cubicBezTo>
                    <a:pt x="198" y="176"/>
                    <a:pt x="198" y="176"/>
                    <a:pt x="198" y="176"/>
                  </a:cubicBezTo>
                  <a:cubicBezTo>
                    <a:pt x="196" y="174"/>
                    <a:pt x="196" y="174"/>
                    <a:pt x="196" y="174"/>
                  </a:cubicBezTo>
                  <a:cubicBezTo>
                    <a:pt x="279" y="0"/>
                    <a:pt x="279" y="0"/>
                    <a:pt x="279" y="0"/>
                  </a:cubicBezTo>
                  <a:lnTo>
                    <a:pt x="44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Muller Medium"/>
                <a:cs typeface="+mn-cs"/>
              </a:endParaRPr>
            </a:p>
          </p:txBody>
        </p:sp>
        <p:sp>
          <p:nvSpPr>
            <p:cNvPr id="11" name="Freeform 10">
              <a:extLst>
                <a:ext uri="{FF2B5EF4-FFF2-40B4-BE49-F238E27FC236}"/>
              </a:extLst>
            </p:cNvPr>
            <p:cNvSpPr>
              <a:spLocks noEditPoints="1"/>
            </p:cNvSpPr>
            <p:nvPr/>
          </p:nvSpPr>
          <p:spPr bwMode="auto">
            <a:xfrm>
              <a:off x="2587" y="214"/>
              <a:ext cx="47" cy="117"/>
            </a:xfrm>
            <a:custGeom>
              <a:avLst/>
              <a:gdLst>
                <a:gd name="T0" fmla="*/ 235 w 296"/>
                <a:gd name="T1" fmla="*/ 219 h 743"/>
                <a:gd name="T2" fmla="*/ 235 w 296"/>
                <a:gd name="T3" fmla="*/ 667 h 743"/>
                <a:gd name="T4" fmla="*/ 244 w 296"/>
                <a:gd name="T5" fmla="*/ 692 h 743"/>
                <a:gd name="T6" fmla="*/ 296 w 296"/>
                <a:gd name="T7" fmla="*/ 741 h 743"/>
                <a:gd name="T8" fmla="*/ 296 w 296"/>
                <a:gd name="T9" fmla="*/ 743 h 743"/>
                <a:gd name="T10" fmla="*/ 0 w 296"/>
                <a:gd name="T11" fmla="*/ 743 h 743"/>
                <a:gd name="T12" fmla="*/ 0 w 296"/>
                <a:gd name="T13" fmla="*/ 741 h 743"/>
                <a:gd name="T14" fmla="*/ 51 w 296"/>
                <a:gd name="T15" fmla="*/ 692 h 743"/>
                <a:gd name="T16" fmla="*/ 61 w 296"/>
                <a:gd name="T17" fmla="*/ 667 h 743"/>
                <a:gd name="T18" fmla="*/ 61 w 296"/>
                <a:gd name="T19" fmla="*/ 300 h 743"/>
                <a:gd name="T20" fmla="*/ 51 w 296"/>
                <a:gd name="T21" fmla="*/ 274 h 743"/>
                <a:gd name="T22" fmla="*/ 0 w 296"/>
                <a:gd name="T23" fmla="*/ 221 h 743"/>
                <a:gd name="T24" fmla="*/ 0 w 296"/>
                <a:gd name="T25" fmla="*/ 219 h 743"/>
                <a:gd name="T26" fmla="*/ 235 w 296"/>
                <a:gd name="T27" fmla="*/ 219 h 743"/>
                <a:gd name="T28" fmla="*/ 60 w 296"/>
                <a:gd name="T29" fmla="*/ 82 h 743"/>
                <a:gd name="T30" fmla="*/ 145 w 296"/>
                <a:gd name="T31" fmla="*/ 0 h 743"/>
                <a:gd name="T32" fmla="*/ 230 w 296"/>
                <a:gd name="T33" fmla="*/ 82 h 743"/>
                <a:gd name="T34" fmla="*/ 145 w 296"/>
                <a:gd name="T35" fmla="*/ 161 h 743"/>
                <a:gd name="T36" fmla="*/ 60 w 296"/>
                <a:gd name="T37" fmla="*/ 82 h 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96" h="743">
                  <a:moveTo>
                    <a:pt x="235" y="219"/>
                  </a:moveTo>
                  <a:cubicBezTo>
                    <a:pt x="235" y="667"/>
                    <a:pt x="235" y="667"/>
                    <a:pt x="235" y="667"/>
                  </a:cubicBezTo>
                  <a:cubicBezTo>
                    <a:pt x="235" y="680"/>
                    <a:pt x="235" y="683"/>
                    <a:pt x="244" y="692"/>
                  </a:cubicBezTo>
                  <a:cubicBezTo>
                    <a:pt x="296" y="741"/>
                    <a:pt x="296" y="741"/>
                    <a:pt x="296" y="741"/>
                  </a:cubicBezTo>
                  <a:cubicBezTo>
                    <a:pt x="296" y="743"/>
                    <a:pt x="296" y="743"/>
                    <a:pt x="296" y="743"/>
                  </a:cubicBezTo>
                  <a:cubicBezTo>
                    <a:pt x="0" y="743"/>
                    <a:pt x="0" y="743"/>
                    <a:pt x="0" y="743"/>
                  </a:cubicBezTo>
                  <a:cubicBezTo>
                    <a:pt x="0" y="741"/>
                    <a:pt x="0" y="741"/>
                    <a:pt x="0" y="741"/>
                  </a:cubicBezTo>
                  <a:cubicBezTo>
                    <a:pt x="51" y="692"/>
                    <a:pt x="51" y="692"/>
                    <a:pt x="51" y="692"/>
                  </a:cubicBezTo>
                  <a:cubicBezTo>
                    <a:pt x="61" y="683"/>
                    <a:pt x="61" y="680"/>
                    <a:pt x="61" y="667"/>
                  </a:cubicBezTo>
                  <a:cubicBezTo>
                    <a:pt x="61" y="300"/>
                    <a:pt x="61" y="300"/>
                    <a:pt x="61" y="300"/>
                  </a:cubicBezTo>
                  <a:cubicBezTo>
                    <a:pt x="61" y="286"/>
                    <a:pt x="60" y="283"/>
                    <a:pt x="51" y="274"/>
                  </a:cubicBezTo>
                  <a:cubicBezTo>
                    <a:pt x="0" y="221"/>
                    <a:pt x="0" y="221"/>
                    <a:pt x="0" y="221"/>
                  </a:cubicBezTo>
                  <a:cubicBezTo>
                    <a:pt x="0" y="219"/>
                    <a:pt x="0" y="219"/>
                    <a:pt x="0" y="219"/>
                  </a:cubicBezTo>
                  <a:lnTo>
                    <a:pt x="235" y="219"/>
                  </a:lnTo>
                  <a:close/>
                  <a:moveTo>
                    <a:pt x="60" y="82"/>
                  </a:moveTo>
                  <a:cubicBezTo>
                    <a:pt x="60" y="31"/>
                    <a:pt x="99" y="0"/>
                    <a:pt x="145" y="0"/>
                  </a:cubicBezTo>
                  <a:cubicBezTo>
                    <a:pt x="192" y="0"/>
                    <a:pt x="230" y="31"/>
                    <a:pt x="230" y="82"/>
                  </a:cubicBezTo>
                  <a:cubicBezTo>
                    <a:pt x="230" y="130"/>
                    <a:pt x="192" y="161"/>
                    <a:pt x="145" y="161"/>
                  </a:cubicBezTo>
                  <a:cubicBezTo>
                    <a:pt x="99" y="161"/>
                    <a:pt x="60" y="130"/>
                    <a:pt x="60" y="8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Muller Medium"/>
                <a:cs typeface="+mn-cs"/>
              </a:endParaRPr>
            </a:p>
          </p:txBody>
        </p:sp>
        <p:sp>
          <p:nvSpPr>
            <p:cNvPr id="12" name="Freeform 11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2639" y="247"/>
              <a:ext cx="99" cy="84"/>
            </a:xfrm>
            <a:custGeom>
              <a:avLst/>
              <a:gdLst>
                <a:gd name="T0" fmla="*/ 565 w 628"/>
                <a:gd name="T1" fmla="*/ 457 h 533"/>
                <a:gd name="T2" fmla="*/ 575 w 628"/>
                <a:gd name="T3" fmla="*/ 482 h 533"/>
                <a:gd name="T4" fmla="*/ 628 w 628"/>
                <a:gd name="T5" fmla="*/ 531 h 533"/>
                <a:gd name="T6" fmla="*/ 628 w 628"/>
                <a:gd name="T7" fmla="*/ 533 h 533"/>
                <a:gd name="T8" fmla="*/ 330 w 628"/>
                <a:gd name="T9" fmla="*/ 533 h 533"/>
                <a:gd name="T10" fmla="*/ 330 w 628"/>
                <a:gd name="T11" fmla="*/ 531 h 533"/>
                <a:gd name="T12" fmla="*/ 381 w 628"/>
                <a:gd name="T13" fmla="*/ 482 h 533"/>
                <a:gd name="T14" fmla="*/ 390 w 628"/>
                <a:gd name="T15" fmla="*/ 458 h 533"/>
                <a:gd name="T16" fmla="*/ 394 w 628"/>
                <a:gd name="T17" fmla="*/ 248 h 533"/>
                <a:gd name="T18" fmla="*/ 313 w 628"/>
                <a:gd name="T19" fmla="*/ 88 h 533"/>
                <a:gd name="T20" fmla="*/ 235 w 628"/>
                <a:gd name="T21" fmla="*/ 135 h 533"/>
                <a:gd name="T22" fmla="*/ 235 w 628"/>
                <a:gd name="T23" fmla="*/ 457 h 533"/>
                <a:gd name="T24" fmla="*/ 244 w 628"/>
                <a:gd name="T25" fmla="*/ 482 h 533"/>
                <a:gd name="T26" fmla="*/ 296 w 628"/>
                <a:gd name="T27" fmla="*/ 531 h 533"/>
                <a:gd name="T28" fmla="*/ 296 w 628"/>
                <a:gd name="T29" fmla="*/ 533 h 533"/>
                <a:gd name="T30" fmla="*/ 0 w 628"/>
                <a:gd name="T31" fmla="*/ 533 h 533"/>
                <a:gd name="T32" fmla="*/ 0 w 628"/>
                <a:gd name="T33" fmla="*/ 531 h 533"/>
                <a:gd name="T34" fmla="*/ 52 w 628"/>
                <a:gd name="T35" fmla="*/ 482 h 533"/>
                <a:gd name="T36" fmla="*/ 61 w 628"/>
                <a:gd name="T37" fmla="*/ 457 h 533"/>
                <a:gd name="T38" fmla="*/ 61 w 628"/>
                <a:gd name="T39" fmla="*/ 90 h 533"/>
                <a:gd name="T40" fmla="*/ 52 w 628"/>
                <a:gd name="T41" fmla="*/ 64 h 533"/>
                <a:gd name="T42" fmla="*/ 0 w 628"/>
                <a:gd name="T43" fmla="*/ 11 h 533"/>
                <a:gd name="T44" fmla="*/ 0 w 628"/>
                <a:gd name="T45" fmla="*/ 9 h 533"/>
                <a:gd name="T46" fmla="*/ 235 w 628"/>
                <a:gd name="T47" fmla="*/ 9 h 533"/>
                <a:gd name="T48" fmla="*/ 235 w 628"/>
                <a:gd name="T49" fmla="*/ 121 h 533"/>
                <a:gd name="T50" fmla="*/ 403 w 628"/>
                <a:gd name="T51" fmla="*/ 0 h 533"/>
                <a:gd name="T52" fmla="*/ 568 w 628"/>
                <a:gd name="T53" fmla="*/ 224 h 533"/>
                <a:gd name="T54" fmla="*/ 565 w 628"/>
                <a:gd name="T55" fmla="*/ 457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628" h="533">
                  <a:moveTo>
                    <a:pt x="565" y="457"/>
                  </a:moveTo>
                  <a:cubicBezTo>
                    <a:pt x="565" y="470"/>
                    <a:pt x="566" y="473"/>
                    <a:pt x="575" y="482"/>
                  </a:cubicBezTo>
                  <a:cubicBezTo>
                    <a:pt x="628" y="531"/>
                    <a:pt x="628" y="531"/>
                    <a:pt x="628" y="531"/>
                  </a:cubicBezTo>
                  <a:cubicBezTo>
                    <a:pt x="628" y="533"/>
                    <a:pt x="628" y="533"/>
                    <a:pt x="628" y="533"/>
                  </a:cubicBezTo>
                  <a:cubicBezTo>
                    <a:pt x="330" y="533"/>
                    <a:pt x="330" y="533"/>
                    <a:pt x="330" y="533"/>
                  </a:cubicBezTo>
                  <a:cubicBezTo>
                    <a:pt x="330" y="531"/>
                    <a:pt x="330" y="531"/>
                    <a:pt x="330" y="531"/>
                  </a:cubicBezTo>
                  <a:cubicBezTo>
                    <a:pt x="381" y="482"/>
                    <a:pt x="381" y="482"/>
                    <a:pt x="381" y="482"/>
                  </a:cubicBezTo>
                  <a:cubicBezTo>
                    <a:pt x="389" y="473"/>
                    <a:pt x="390" y="469"/>
                    <a:pt x="390" y="458"/>
                  </a:cubicBezTo>
                  <a:cubicBezTo>
                    <a:pt x="390" y="442"/>
                    <a:pt x="394" y="299"/>
                    <a:pt x="394" y="248"/>
                  </a:cubicBezTo>
                  <a:cubicBezTo>
                    <a:pt x="394" y="152"/>
                    <a:pt x="379" y="88"/>
                    <a:pt x="313" y="88"/>
                  </a:cubicBezTo>
                  <a:cubicBezTo>
                    <a:pt x="279" y="88"/>
                    <a:pt x="254" y="107"/>
                    <a:pt x="235" y="135"/>
                  </a:cubicBezTo>
                  <a:cubicBezTo>
                    <a:pt x="235" y="457"/>
                    <a:pt x="235" y="457"/>
                    <a:pt x="235" y="457"/>
                  </a:cubicBezTo>
                  <a:cubicBezTo>
                    <a:pt x="235" y="470"/>
                    <a:pt x="235" y="473"/>
                    <a:pt x="244" y="482"/>
                  </a:cubicBezTo>
                  <a:cubicBezTo>
                    <a:pt x="296" y="531"/>
                    <a:pt x="296" y="531"/>
                    <a:pt x="296" y="531"/>
                  </a:cubicBezTo>
                  <a:cubicBezTo>
                    <a:pt x="296" y="533"/>
                    <a:pt x="296" y="533"/>
                    <a:pt x="296" y="533"/>
                  </a:cubicBezTo>
                  <a:cubicBezTo>
                    <a:pt x="0" y="533"/>
                    <a:pt x="0" y="533"/>
                    <a:pt x="0" y="533"/>
                  </a:cubicBezTo>
                  <a:cubicBezTo>
                    <a:pt x="0" y="531"/>
                    <a:pt x="0" y="531"/>
                    <a:pt x="0" y="531"/>
                  </a:cubicBezTo>
                  <a:cubicBezTo>
                    <a:pt x="52" y="482"/>
                    <a:pt x="52" y="482"/>
                    <a:pt x="52" y="482"/>
                  </a:cubicBezTo>
                  <a:cubicBezTo>
                    <a:pt x="61" y="473"/>
                    <a:pt x="61" y="470"/>
                    <a:pt x="61" y="457"/>
                  </a:cubicBezTo>
                  <a:cubicBezTo>
                    <a:pt x="61" y="90"/>
                    <a:pt x="61" y="90"/>
                    <a:pt x="61" y="90"/>
                  </a:cubicBezTo>
                  <a:cubicBezTo>
                    <a:pt x="61" y="76"/>
                    <a:pt x="60" y="73"/>
                    <a:pt x="52" y="64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235" y="9"/>
                    <a:pt x="235" y="9"/>
                    <a:pt x="235" y="9"/>
                  </a:cubicBezTo>
                  <a:cubicBezTo>
                    <a:pt x="235" y="121"/>
                    <a:pt x="235" y="121"/>
                    <a:pt x="235" y="121"/>
                  </a:cubicBezTo>
                  <a:cubicBezTo>
                    <a:pt x="261" y="47"/>
                    <a:pt x="317" y="0"/>
                    <a:pt x="403" y="0"/>
                  </a:cubicBezTo>
                  <a:cubicBezTo>
                    <a:pt x="509" y="0"/>
                    <a:pt x="568" y="78"/>
                    <a:pt x="568" y="224"/>
                  </a:cubicBezTo>
                  <a:cubicBezTo>
                    <a:pt x="568" y="289"/>
                    <a:pt x="566" y="373"/>
                    <a:pt x="565" y="4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Muller Medium"/>
                <a:cs typeface="+mn-cs"/>
              </a:endParaRPr>
            </a:p>
          </p:txBody>
        </p:sp>
        <p:sp>
          <p:nvSpPr>
            <p:cNvPr id="13" name="Freeform 12">
              <a:extLst>
                <a:ext uri="{FF2B5EF4-FFF2-40B4-BE49-F238E27FC236}"/>
              </a:extLst>
            </p:cNvPr>
            <p:cNvSpPr>
              <a:spLocks noEditPoints="1"/>
            </p:cNvSpPr>
            <p:nvPr/>
          </p:nvSpPr>
          <p:spPr bwMode="auto">
            <a:xfrm>
              <a:off x="2742" y="247"/>
              <a:ext cx="78" cy="85"/>
            </a:xfrm>
            <a:custGeom>
              <a:avLst/>
              <a:gdLst>
                <a:gd name="T0" fmla="*/ 179 w 498"/>
                <a:gd name="T1" fmla="*/ 247 h 541"/>
                <a:gd name="T2" fmla="*/ 179 w 498"/>
                <a:gd name="T3" fmla="*/ 249 h 541"/>
                <a:gd name="T4" fmla="*/ 330 w 498"/>
                <a:gd name="T5" fmla="*/ 443 h 541"/>
                <a:gd name="T6" fmla="*/ 491 w 498"/>
                <a:gd name="T7" fmla="*/ 345 h 541"/>
                <a:gd name="T8" fmla="*/ 493 w 498"/>
                <a:gd name="T9" fmla="*/ 345 h 541"/>
                <a:gd name="T10" fmla="*/ 259 w 498"/>
                <a:gd name="T11" fmla="*/ 541 h 541"/>
                <a:gd name="T12" fmla="*/ 0 w 498"/>
                <a:gd name="T13" fmla="*/ 274 h 541"/>
                <a:gd name="T14" fmla="*/ 266 w 498"/>
                <a:gd name="T15" fmla="*/ 0 h 541"/>
                <a:gd name="T16" fmla="*/ 498 w 498"/>
                <a:gd name="T17" fmla="*/ 224 h 541"/>
                <a:gd name="T18" fmla="*/ 496 w 498"/>
                <a:gd name="T19" fmla="*/ 247 h 541"/>
                <a:gd name="T20" fmla="*/ 179 w 498"/>
                <a:gd name="T21" fmla="*/ 247 h 541"/>
                <a:gd name="T22" fmla="*/ 179 w 498"/>
                <a:gd name="T23" fmla="*/ 228 h 541"/>
                <a:gd name="T24" fmla="*/ 334 w 498"/>
                <a:gd name="T25" fmla="*/ 228 h 541"/>
                <a:gd name="T26" fmla="*/ 336 w 498"/>
                <a:gd name="T27" fmla="*/ 196 h 541"/>
                <a:gd name="T28" fmla="*/ 264 w 498"/>
                <a:gd name="T29" fmla="*/ 20 h 541"/>
                <a:gd name="T30" fmla="*/ 179 w 498"/>
                <a:gd name="T31" fmla="*/ 228 h 5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98" h="541">
                  <a:moveTo>
                    <a:pt x="179" y="247"/>
                  </a:moveTo>
                  <a:cubicBezTo>
                    <a:pt x="179" y="249"/>
                    <a:pt x="179" y="249"/>
                    <a:pt x="179" y="249"/>
                  </a:cubicBezTo>
                  <a:cubicBezTo>
                    <a:pt x="179" y="387"/>
                    <a:pt x="249" y="443"/>
                    <a:pt x="330" y="443"/>
                  </a:cubicBezTo>
                  <a:cubicBezTo>
                    <a:pt x="394" y="443"/>
                    <a:pt x="456" y="415"/>
                    <a:pt x="491" y="345"/>
                  </a:cubicBezTo>
                  <a:cubicBezTo>
                    <a:pt x="493" y="345"/>
                    <a:pt x="493" y="345"/>
                    <a:pt x="493" y="345"/>
                  </a:cubicBezTo>
                  <a:cubicBezTo>
                    <a:pt x="466" y="479"/>
                    <a:pt x="383" y="541"/>
                    <a:pt x="259" y="541"/>
                  </a:cubicBezTo>
                  <a:cubicBezTo>
                    <a:pt x="126" y="541"/>
                    <a:pt x="0" y="461"/>
                    <a:pt x="0" y="274"/>
                  </a:cubicBezTo>
                  <a:cubicBezTo>
                    <a:pt x="0" y="79"/>
                    <a:pt x="125" y="0"/>
                    <a:pt x="266" y="0"/>
                  </a:cubicBezTo>
                  <a:cubicBezTo>
                    <a:pt x="378" y="0"/>
                    <a:pt x="498" y="53"/>
                    <a:pt x="498" y="224"/>
                  </a:cubicBezTo>
                  <a:cubicBezTo>
                    <a:pt x="498" y="227"/>
                    <a:pt x="498" y="234"/>
                    <a:pt x="496" y="247"/>
                  </a:cubicBezTo>
                  <a:lnTo>
                    <a:pt x="179" y="247"/>
                  </a:lnTo>
                  <a:close/>
                  <a:moveTo>
                    <a:pt x="179" y="228"/>
                  </a:moveTo>
                  <a:cubicBezTo>
                    <a:pt x="334" y="228"/>
                    <a:pt x="334" y="228"/>
                    <a:pt x="334" y="228"/>
                  </a:cubicBezTo>
                  <a:cubicBezTo>
                    <a:pt x="336" y="214"/>
                    <a:pt x="336" y="200"/>
                    <a:pt x="336" y="196"/>
                  </a:cubicBezTo>
                  <a:cubicBezTo>
                    <a:pt x="336" y="57"/>
                    <a:pt x="307" y="20"/>
                    <a:pt x="264" y="20"/>
                  </a:cubicBezTo>
                  <a:cubicBezTo>
                    <a:pt x="211" y="20"/>
                    <a:pt x="181" y="74"/>
                    <a:pt x="179" y="2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Muller Medium"/>
                <a:cs typeface="+mn-cs"/>
              </a:endParaRPr>
            </a:p>
          </p:txBody>
        </p:sp>
        <p:sp>
          <p:nvSpPr>
            <p:cNvPr id="14" name="Freeform 13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2828" y="247"/>
              <a:ext cx="68" cy="85"/>
            </a:xfrm>
            <a:custGeom>
              <a:avLst/>
              <a:gdLst>
                <a:gd name="T0" fmla="*/ 190 w 432"/>
                <a:gd name="T1" fmla="*/ 352 h 541"/>
                <a:gd name="T2" fmla="*/ 118 w 432"/>
                <a:gd name="T3" fmla="*/ 318 h 541"/>
                <a:gd name="T4" fmla="*/ 15 w 432"/>
                <a:gd name="T5" fmla="*/ 168 h 541"/>
                <a:gd name="T6" fmla="*/ 232 w 432"/>
                <a:gd name="T7" fmla="*/ 0 h 541"/>
                <a:gd name="T8" fmla="*/ 418 w 432"/>
                <a:gd name="T9" fmla="*/ 29 h 541"/>
                <a:gd name="T10" fmla="*/ 359 w 432"/>
                <a:gd name="T11" fmla="*/ 182 h 541"/>
                <a:gd name="T12" fmla="*/ 357 w 432"/>
                <a:gd name="T13" fmla="*/ 182 h 541"/>
                <a:gd name="T14" fmla="*/ 274 w 432"/>
                <a:gd name="T15" fmla="*/ 35 h 541"/>
                <a:gd name="T16" fmla="*/ 250 w 432"/>
                <a:gd name="T17" fmla="*/ 19 h 541"/>
                <a:gd name="T18" fmla="*/ 235 w 432"/>
                <a:gd name="T19" fmla="*/ 19 h 541"/>
                <a:gd name="T20" fmla="*/ 149 w 432"/>
                <a:gd name="T21" fmla="*/ 93 h 541"/>
                <a:gd name="T22" fmla="*/ 247 w 432"/>
                <a:gd name="T23" fmla="*/ 190 h 541"/>
                <a:gd name="T24" fmla="*/ 315 w 432"/>
                <a:gd name="T25" fmla="*/ 219 h 541"/>
                <a:gd name="T26" fmla="*/ 432 w 432"/>
                <a:gd name="T27" fmla="*/ 366 h 541"/>
                <a:gd name="T28" fmla="*/ 195 w 432"/>
                <a:gd name="T29" fmla="*/ 541 h 541"/>
                <a:gd name="T30" fmla="*/ 0 w 432"/>
                <a:gd name="T31" fmla="*/ 508 h 541"/>
                <a:gd name="T32" fmla="*/ 58 w 432"/>
                <a:gd name="T33" fmla="*/ 344 h 541"/>
                <a:gd name="T34" fmla="*/ 61 w 432"/>
                <a:gd name="T35" fmla="*/ 344 h 541"/>
                <a:gd name="T36" fmla="*/ 145 w 432"/>
                <a:gd name="T37" fmla="*/ 508 h 541"/>
                <a:gd name="T38" fmla="*/ 168 w 432"/>
                <a:gd name="T39" fmla="*/ 522 h 541"/>
                <a:gd name="T40" fmla="*/ 192 w 432"/>
                <a:gd name="T41" fmla="*/ 522 h 541"/>
                <a:gd name="T42" fmla="*/ 291 w 432"/>
                <a:gd name="T43" fmla="*/ 445 h 541"/>
                <a:gd name="T44" fmla="*/ 190 w 432"/>
                <a:gd name="T45" fmla="*/ 352 h 5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32" h="541">
                  <a:moveTo>
                    <a:pt x="190" y="352"/>
                  </a:moveTo>
                  <a:cubicBezTo>
                    <a:pt x="118" y="318"/>
                    <a:pt x="118" y="318"/>
                    <a:pt x="118" y="318"/>
                  </a:cubicBezTo>
                  <a:cubicBezTo>
                    <a:pt x="60" y="290"/>
                    <a:pt x="15" y="243"/>
                    <a:pt x="15" y="168"/>
                  </a:cubicBezTo>
                  <a:cubicBezTo>
                    <a:pt x="15" y="67"/>
                    <a:pt x="98" y="0"/>
                    <a:pt x="232" y="0"/>
                  </a:cubicBezTo>
                  <a:cubicBezTo>
                    <a:pt x="284" y="0"/>
                    <a:pt x="350" y="8"/>
                    <a:pt x="418" y="29"/>
                  </a:cubicBezTo>
                  <a:cubicBezTo>
                    <a:pt x="359" y="182"/>
                    <a:pt x="359" y="182"/>
                    <a:pt x="359" y="182"/>
                  </a:cubicBezTo>
                  <a:cubicBezTo>
                    <a:pt x="357" y="182"/>
                    <a:pt x="357" y="182"/>
                    <a:pt x="357" y="182"/>
                  </a:cubicBezTo>
                  <a:cubicBezTo>
                    <a:pt x="274" y="35"/>
                    <a:pt x="274" y="35"/>
                    <a:pt x="274" y="35"/>
                  </a:cubicBezTo>
                  <a:cubicBezTo>
                    <a:pt x="268" y="25"/>
                    <a:pt x="265" y="19"/>
                    <a:pt x="250" y="19"/>
                  </a:cubicBezTo>
                  <a:cubicBezTo>
                    <a:pt x="235" y="19"/>
                    <a:pt x="235" y="19"/>
                    <a:pt x="235" y="19"/>
                  </a:cubicBezTo>
                  <a:cubicBezTo>
                    <a:pt x="189" y="19"/>
                    <a:pt x="149" y="44"/>
                    <a:pt x="149" y="93"/>
                  </a:cubicBezTo>
                  <a:cubicBezTo>
                    <a:pt x="149" y="140"/>
                    <a:pt x="184" y="162"/>
                    <a:pt x="247" y="190"/>
                  </a:cubicBezTo>
                  <a:cubicBezTo>
                    <a:pt x="315" y="219"/>
                    <a:pt x="315" y="219"/>
                    <a:pt x="315" y="219"/>
                  </a:cubicBezTo>
                  <a:cubicBezTo>
                    <a:pt x="380" y="248"/>
                    <a:pt x="432" y="284"/>
                    <a:pt x="432" y="366"/>
                  </a:cubicBezTo>
                  <a:cubicBezTo>
                    <a:pt x="432" y="480"/>
                    <a:pt x="336" y="541"/>
                    <a:pt x="195" y="541"/>
                  </a:cubicBezTo>
                  <a:cubicBezTo>
                    <a:pt x="135" y="541"/>
                    <a:pt x="61" y="530"/>
                    <a:pt x="0" y="508"/>
                  </a:cubicBezTo>
                  <a:cubicBezTo>
                    <a:pt x="58" y="344"/>
                    <a:pt x="58" y="344"/>
                    <a:pt x="58" y="344"/>
                  </a:cubicBezTo>
                  <a:cubicBezTo>
                    <a:pt x="61" y="344"/>
                    <a:pt x="61" y="344"/>
                    <a:pt x="61" y="344"/>
                  </a:cubicBezTo>
                  <a:cubicBezTo>
                    <a:pt x="145" y="508"/>
                    <a:pt x="145" y="508"/>
                    <a:pt x="145" y="508"/>
                  </a:cubicBezTo>
                  <a:cubicBezTo>
                    <a:pt x="149" y="517"/>
                    <a:pt x="156" y="522"/>
                    <a:pt x="168" y="522"/>
                  </a:cubicBezTo>
                  <a:cubicBezTo>
                    <a:pt x="192" y="522"/>
                    <a:pt x="192" y="522"/>
                    <a:pt x="192" y="522"/>
                  </a:cubicBezTo>
                  <a:cubicBezTo>
                    <a:pt x="253" y="522"/>
                    <a:pt x="291" y="490"/>
                    <a:pt x="291" y="445"/>
                  </a:cubicBezTo>
                  <a:cubicBezTo>
                    <a:pt x="291" y="401"/>
                    <a:pt x="259" y="384"/>
                    <a:pt x="190" y="35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Muller Medium"/>
                <a:cs typeface="+mn-cs"/>
              </a:endParaRPr>
            </a:p>
          </p:txBody>
        </p:sp>
        <p:sp>
          <p:nvSpPr>
            <p:cNvPr id="15" name="Freeform 14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2900" y="249"/>
              <a:ext cx="84" cy="82"/>
            </a:xfrm>
            <a:custGeom>
              <a:avLst/>
              <a:gdLst>
                <a:gd name="T0" fmla="*/ 485 w 533"/>
                <a:gd name="T1" fmla="*/ 466 h 521"/>
                <a:gd name="T2" fmla="*/ 533 w 533"/>
                <a:gd name="T3" fmla="*/ 519 h 521"/>
                <a:gd name="T4" fmla="*/ 533 w 533"/>
                <a:gd name="T5" fmla="*/ 521 h 521"/>
                <a:gd name="T6" fmla="*/ 281 w 533"/>
                <a:gd name="T7" fmla="*/ 521 h 521"/>
                <a:gd name="T8" fmla="*/ 281 w 533"/>
                <a:gd name="T9" fmla="*/ 519 h 521"/>
                <a:gd name="T10" fmla="*/ 316 w 533"/>
                <a:gd name="T11" fmla="*/ 474 h 521"/>
                <a:gd name="T12" fmla="*/ 317 w 533"/>
                <a:gd name="T13" fmla="*/ 455 h 521"/>
                <a:gd name="T14" fmla="*/ 226 w 533"/>
                <a:gd name="T15" fmla="*/ 313 h 521"/>
                <a:gd name="T16" fmla="*/ 154 w 533"/>
                <a:gd name="T17" fmla="*/ 410 h 521"/>
                <a:gd name="T18" fmla="*/ 151 w 533"/>
                <a:gd name="T19" fmla="*/ 433 h 521"/>
                <a:gd name="T20" fmla="*/ 205 w 533"/>
                <a:gd name="T21" fmla="*/ 519 h 521"/>
                <a:gd name="T22" fmla="*/ 205 w 533"/>
                <a:gd name="T23" fmla="*/ 521 h 521"/>
                <a:gd name="T24" fmla="*/ 0 w 533"/>
                <a:gd name="T25" fmla="*/ 521 h 521"/>
                <a:gd name="T26" fmla="*/ 0 w 533"/>
                <a:gd name="T27" fmla="*/ 519 h 521"/>
                <a:gd name="T28" fmla="*/ 104 w 533"/>
                <a:gd name="T29" fmla="*/ 438 h 521"/>
                <a:gd name="T30" fmla="*/ 144 w 533"/>
                <a:gd name="T31" fmla="*/ 398 h 521"/>
                <a:gd name="T32" fmla="*/ 217 w 533"/>
                <a:gd name="T33" fmla="*/ 300 h 521"/>
                <a:gd name="T34" fmla="*/ 77 w 533"/>
                <a:gd name="T35" fmla="*/ 81 h 521"/>
                <a:gd name="T36" fmla="*/ 55 w 533"/>
                <a:gd name="T37" fmla="*/ 55 h 521"/>
                <a:gd name="T38" fmla="*/ 6 w 533"/>
                <a:gd name="T39" fmla="*/ 1 h 521"/>
                <a:gd name="T40" fmla="*/ 6 w 533"/>
                <a:gd name="T41" fmla="*/ 0 h 521"/>
                <a:gd name="T42" fmla="*/ 258 w 533"/>
                <a:gd name="T43" fmla="*/ 0 h 521"/>
                <a:gd name="T44" fmla="*/ 258 w 533"/>
                <a:gd name="T45" fmla="*/ 1 h 521"/>
                <a:gd name="T46" fmla="*/ 224 w 533"/>
                <a:gd name="T47" fmla="*/ 46 h 521"/>
                <a:gd name="T48" fmla="*/ 223 w 533"/>
                <a:gd name="T49" fmla="*/ 66 h 521"/>
                <a:gd name="T50" fmla="*/ 306 w 533"/>
                <a:gd name="T51" fmla="*/ 195 h 521"/>
                <a:gd name="T52" fmla="*/ 370 w 533"/>
                <a:gd name="T53" fmla="*/ 110 h 521"/>
                <a:gd name="T54" fmla="*/ 373 w 533"/>
                <a:gd name="T55" fmla="*/ 87 h 521"/>
                <a:gd name="T56" fmla="*/ 318 w 533"/>
                <a:gd name="T57" fmla="*/ 1 h 521"/>
                <a:gd name="T58" fmla="*/ 318 w 533"/>
                <a:gd name="T59" fmla="*/ 0 h 521"/>
                <a:gd name="T60" fmla="*/ 523 w 533"/>
                <a:gd name="T61" fmla="*/ 0 h 521"/>
                <a:gd name="T62" fmla="*/ 523 w 533"/>
                <a:gd name="T63" fmla="*/ 1 h 521"/>
                <a:gd name="T64" fmla="*/ 419 w 533"/>
                <a:gd name="T65" fmla="*/ 83 h 521"/>
                <a:gd name="T66" fmla="*/ 379 w 533"/>
                <a:gd name="T67" fmla="*/ 122 h 521"/>
                <a:gd name="T68" fmla="*/ 315 w 533"/>
                <a:gd name="T69" fmla="*/ 209 h 521"/>
                <a:gd name="T70" fmla="*/ 463 w 533"/>
                <a:gd name="T71" fmla="*/ 439 h 521"/>
                <a:gd name="T72" fmla="*/ 485 w 533"/>
                <a:gd name="T73" fmla="*/ 466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33" h="521">
                  <a:moveTo>
                    <a:pt x="485" y="466"/>
                  </a:moveTo>
                  <a:cubicBezTo>
                    <a:pt x="533" y="519"/>
                    <a:pt x="533" y="519"/>
                    <a:pt x="533" y="519"/>
                  </a:cubicBezTo>
                  <a:cubicBezTo>
                    <a:pt x="533" y="521"/>
                    <a:pt x="533" y="521"/>
                    <a:pt x="533" y="521"/>
                  </a:cubicBezTo>
                  <a:cubicBezTo>
                    <a:pt x="281" y="521"/>
                    <a:pt x="281" y="521"/>
                    <a:pt x="281" y="521"/>
                  </a:cubicBezTo>
                  <a:cubicBezTo>
                    <a:pt x="281" y="519"/>
                    <a:pt x="281" y="519"/>
                    <a:pt x="281" y="519"/>
                  </a:cubicBezTo>
                  <a:cubicBezTo>
                    <a:pt x="316" y="474"/>
                    <a:pt x="316" y="474"/>
                    <a:pt x="316" y="474"/>
                  </a:cubicBezTo>
                  <a:cubicBezTo>
                    <a:pt x="322" y="467"/>
                    <a:pt x="323" y="464"/>
                    <a:pt x="317" y="455"/>
                  </a:cubicBezTo>
                  <a:cubicBezTo>
                    <a:pt x="226" y="313"/>
                    <a:pt x="226" y="313"/>
                    <a:pt x="226" y="313"/>
                  </a:cubicBezTo>
                  <a:cubicBezTo>
                    <a:pt x="154" y="410"/>
                    <a:pt x="154" y="410"/>
                    <a:pt x="154" y="410"/>
                  </a:cubicBezTo>
                  <a:cubicBezTo>
                    <a:pt x="146" y="421"/>
                    <a:pt x="145" y="424"/>
                    <a:pt x="151" y="433"/>
                  </a:cubicBezTo>
                  <a:cubicBezTo>
                    <a:pt x="205" y="519"/>
                    <a:pt x="205" y="519"/>
                    <a:pt x="205" y="519"/>
                  </a:cubicBezTo>
                  <a:cubicBezTo>
                    <a:pt x="205" y="521"/>
                    <a:pt x="205" y="521"/>
                    <a:pt x="205" y="521"/>
                  </a:cubicBezTo>
                  <a:cubicBezTo>
                    <a:pt x="0" y="521"/>
                    <a:pt x="0" y="521"/>
                    <a:pt x="0" y="521"/>
                  </a:cubicBezTo>
                  <a:cubicBezTo>
                    <a:pt x="0" y="519"/>
                    <a:pt x="0" y="519"/>
                    <a:pt x="0" y="519"/>
                  </a:cubicBezTo>
                  <a:cubicBezTo>
                    <a:pt x="104" y="438"/>
                    <a:pt x="104" y="438"/>
                    <a:pt x="104" y="438"/>
                  </a:cubicBezTo>
                  <a:cubicBezTo>
                    <a:pt x="120" y="425"/>
                    <a:pt x="129" y="418"/>
                    <a:pt x="144" y="398"/>
                  </a:cubicBezTo>
                  <a:cubicBezTo>
                    <a:pt x="217" y="300"/>
                    <a:pt x="217" y="300"/>
                    <a:pt x="217" y="300"/>
                  </a:cubicBezTo>
                  <a:cubicBezTo>
                    <a:pt x="77" y="81"/>
                    <a:pt x="77" y="81"/>
                    <a:pt x="77" y="81"/>
                  </a:cubicBezTo>
                  <a:cubicBezTo>
                    <a:pt x="69" y="70"/>
                    <a:pt x="61" y="61"/>
                    <a:pt x="55" y="55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258" y="0"/>
                    <a:pt x="258" y="0"/>
                    <a:pt x="258" y="0"/>
                  </a:cubicBezTo>
                  <a:cubicBezTo>
                    <a:pt x="258" y="1"/>
                    <a:pt x="258" y="1"/>
                    <a:pt x="258" y="1"/>
                  </a:cubicBezTo>
                  <a:cubicBezTo>
                    <a:pt x="224" y="46"/>
                    <a:pt x="224" y="46"/>
                    <a:pt x="224" y="46"/>
                  </a:cubicBezTo>
                  <a:cubicBezTo>
                    <a:pt x="217" y="54"/>
                    <a:pt x="218" y="57"/>
                    <a:pt x="223" y="66"/>
                  </a:cubicBezTo>
                  <a:cubicBezTo>
                    <a:pt x="306" y="195"/>
                    <a:pt x="306" y="195"/>
                    <a:pt x="306" y="195"/>
                  </a:cubicBezTo>
                  <a:cubicBezTo>
                    <a:pt x="370" y="110"/>
                    <a:pt x="370" y="110"/>
                    <a:pt x="370" y="110"/>
                  </a:cubicBezTo>
                  <a:cubicBezTo>
                    <a:pt x="378" y="99"/>
                    <a:pt x="378" y="96"/>
                    <a:pt x="373" y="87"/>
                  </a:cubicBezTo>
                  <a:cubicBezTo>
                    <a:pt x="318" y="1"/>
                    <a:pt x="318" y="1"/>
                    <a:pt x="318" y="1"/>
                  </a:cubicBezTo>
                  <a:cubicBezTo>
                    <a:pt x="318" y="0"/>
                    <a:pt x="318" y="0"/>
                    <a:pt x="318" y="0"/>
                  </a:cubicBezTo>
                  <a:cubicBezTo>
                    <a:pt x="523" y="0"/>
                    <a:pt x="523" y="0"/>
                    <a:pt x="523" y="0"/>
                  </a:cubicBezTo>
                  <a:cubicBezTo>
                    <a:pt x="523" y="1"/>
                    <a:pt x="523" y="1"/>
                    <a:pt x="523" y="1"/>
                  </a:cubicBezTo>
                  <a:cubicBezTo>
                    <a:pt x="419" y="83"/>
                    <a:pt x="419" y="83"/>
                    <a:pt x="419" y="83"/>
                  </a:cubicBezTo>
                  <a:cubicBezTo>
                    <a:pt x="403" y="95"/>
                    <a:pt x="394" y="102"/>
                    <a:pt x="379" y="122"/>
                  </a:cubicBezTo>
                  <a:cubicBezTo>
                    <a:pt x="315" y="209"/>
                    <a:pt x="315" y="209"/>
                    <a:pt x="315" y="209"/>
                  </a:cubicBezTo>
                  <a:cubicBezTo>
                    <a:pt x="463" y="439"/>
                    <a:pt x="463" y="439"/>
                    <a:pt x="463" y="439"/>
                  </a:cubicBezTo>
                  <a:cubicBezTo>
                    <a:pt x="470" y="450"/>
                    <a:pt x="479" y="459"/>
                    <a:pt x="485" y="46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Muller Medium"/>
                <a:cs typeface="+mn-cs"/>
              </a:endParaRPr>
            </a:p>
          </p:txBody>
        </p:sp>
        <p:sp>
          <p:nvSpPr>
            <p:cNvPr id="16" name="Freeform 15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2985" y="249"/>
              <a:ext cx="70" cy="82"/>
            </a:xfrm>
            <a:custGeom>
              <a:avLst/>
              <a:gdLst>
                <a:gd name="T0" fmla="*/ 295 w 441"/>
                <a:gd name="T1" fmla="*/ 469 h 521"/>
                <a:gd name="T2" fmla="*/ 350 w 441"/>
                <a:gd name="T3" fmla="*/ 519 h 521"/>
                <a:gd name="T4" fmla="*/ 350 w 441"/>
                <a:gd name="T5" fmla="*/ 521 h 521"/>
                <a:gd name="T6" fmla="*/ 91 w 441"/>
                <a:gd name="T7" fmla="*/ 521 h 521"/>
                <a:gd name="T8" fmla="*/ 91 w 441"/>
                <a:gd name="T9" fmla="*/ 519 h 521"/>
                <a:gd name="T10" fmla="*/ 146 w 441"/>
                <a:gd name="T11" fmla="*/ 469 h 521"/>
                <a:gd name="T12" fmla="*/ 154 w 441"/>
                <a:gd name="T13" fmla="*/ 450 h 521"/>
                <a:gd name="T14" fmla="*/ 154 w 441"/>
                <a:gd name="T15" fmla="*/ 14 h 521"/>
                <a:gd name="T16" fmla="*/ 111 w 441"/>
                <a:gd name="T17" fmla="*/ 14 h 521"/>
                <a:gd name="T18" fmla="*/ 92 w 441"/>
                <a:gd name="T19" fmla="*/ 26 h 521"/>
                <a:gd name="T20" fmla="*/ 1 w 441"/>
                <a:gd name="T21" fmla="*/ 200 h 521"/>
                <a:gd name="T22" fmla="*/ 0 w 441"/>
                <a:gd name="T23" fmla="*/ 200 h 521"/>
                <a:gd name="T24" fmla="*/ 0 w 441"/>
                <a:gd name="T25" fmla="*/ 0 h 521"/>
                <a:gd name="T26" fmla="*/ 441 w 441"/>
                <a:gd name="T27" fmla="*/ 0 h 521"/>
                <a:gd name="T28" fmla="*/ 441 w 441"/>
                <a:gd name="T29" fmla="*/ 200 h 521"/>
                <a:gd name="T30" fmla="*/ 440 w 441"/>
                <a:gd name="T31" fmla="*/ 200 h 521"/>
                <a:gd name="T32" fmla="*/ 349 w 441"/>
                <a:gd name="T33" fmla="*/ 26 h 521"/>
                <a:gd name="T34" fmla="*/ 329 w 441"/>
                <a:gd name="T35" fmla="*/ 14 h 521"/>
                <a:gd name="T36" fmla="*/ 287 w 441"/>
                <a:gd name="T37" fmla="*/ 14 h 521"/>
                <a:gd name="T38" fmla="*/ 287 w 441"/>
                <a:gd name="T39" fmla="*/ 450 h 521"/>
                <a:gd name="T40" fmla="*/ 295 w 441"/>
                <a:gd name="T41" fmla="*/ 469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41" h="521">
                  <a:moveTo>
                    <a:pt x="295" y="469"/>
                  </a:moveTo>
                  <a:cubicBezTo>
                    <a:pt x="350" y="519"/>
                    <a:pt x="350" y="519"/>
                    <a:pt x="350" y="519"/>
                  </a:cubicBezTo>
                  <a:cubicBezTo>
                    <a:pt x="350" y="521"/>
                    <a:pt x="350" y="521"/>
                    <a:pt x="350" y="521"/>
                  </a:cubicBezTo>
                  <a:cubicBezTo>
                    <a:pt x="91" y="521"/>
                    <a:pt x="91" y="521"/>
                    <a:pt x="91" y="521"/>
                  </a:cubicBezTo>
                  <a:cubicBezTo>
                    <a:pt x="91" y="519"/>
                    <a:pt x="91" y="519"/>
                    <a:pt x="91" y="519"/>
                  </a:cubicBezTo>
                  <a:cubicBezTo>
                    <a:pt x="146" y="469"/>
                    <a:pt x="146" y="469"/>
                    <a:pt x="146" y="469"/>
                  </a:cubicBezTo>
                  <a:cubicBezTo>
                    <a:pt x="152" y="462"/>
                    <a:pt x="154" y="461"/>
                    <a:pt x="154" y="450"/>
                  </a:cubicBezTo>
                  <a:cubicBezTo>
                    <a:pt x="154" y="14"/>
                    <a:pt x="154" y="14"/>
                    <a:pt x="154" y="14"/>
                  </a:cubicBezTo>
                  <a:cubicBezTo>
                    <a:pt x="111" y="14"/>
                    <a:pt x="111" y="14"/>
                    <a:pt x="111" y="14"/>
                  </a:cubicBezTo>
                  <a:cubicBezTo>
                    <a:pt x="100" y="14"/>
                    <a:pt x="97" y="16"/>
                    <a:pt x="92" y="26"/>
                  </a:cubicBezTo>
                  <a:cubicBezTo>
                    <a:pt x="1" y="200"/>
                    <a:pt x="1" y="200"/>
                    <a:pt x="1" y="200"/>
                  </a:cubicBezTo>
                  <a:cubicBezTo>
                    <a:pt x="0" y="200"/>
                    <a:pt x="0" y="200"/>
                    <a:pt x="0" y="20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41" y="0"/>
                    <a:pt x="441" y="0"/>
                    <a:pt x="441" y="0"/>
                  </a:cubicBezTo>
                  <a:cubicBezTo>
                    <a:pt x="441" y="200"/>
                    <a:pt x="441" y="200"/>
                    <a:pt x="441" y="200"/>
                  </a:cubicBezTo>
                  <a:cubicBezTo>
                    <a:pt x="440" y="200"/>
                    <a:pt x="440" y="200"/>
                    <a:pt x="440" y="200"/>
                  </a:cubicBezTo>
                  <a:cubicBezTo>
                    <a:pt x="349" y="26"/>
                    <a:pt x="349" y="26"/>
                    <a:pt x="349" y="26"/>
                  </a:cubicBezTo>
                  <a:cubicBezTo>
                    <a:pt x="343" y="16"/>
                    <a:pt x="341" y="14"/>
                    <a:pt x="329" y="14"/>
                  </a:cubicBezTo>
                  <a:cubicBezTo>
                    <a:pt x="287" y="14"/>
                    <a:pt x="287" y="14"/>
                    <a:pt x="287" y="14"/>
                  </a:cubicBezTo>
                  <a:cubicBezTo>
                    <a:pt x="287" y="450"/>
                    <a:pt x="287" y="450"/>
                    <a:pt x="287" y="450"/>
                  </a:cubicBezTo>
                  <a:cubicBezTo>
                    <a:pt x="287" y="461"/>
                    <a:pt x="288" y="462"/>
                    <a:pt x="295" y="46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Muller Medium"/>
                <a:cs typeface="+mn-cs"/>
              </a:endParaRPr>
            </a:p>
          </p:txBody>
        </p:sp>
        <p:sp>
          <p:nvSpPr>
            <p:cNvPr id="17" name="Freeform 16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3060" y="247"/>
              <a:ext cx="65" cy="85"/>
            </a:xfrm>
            <a:custGeom>
              <a:avLst/>
              <a:gdLst>
                <a:gd name="T0" fmla="*/ 415 w 415"/>
                <a:gd name="T1" fmla="*/ 197 h 536"/>
                <a:gd name="T2" fmla="*/ 413 w 415"/>
                <a:gd name="T3" fmla="*/ 197 h 536"/>
                <a:gd name="T4" fmla="*/ 300 w 415"/>
                <a:gd name="T5" fmla="*/ 26 h 536"/>
                <a:gd name="T6" fmla="*/ 276 w 415"/>
                <a:gd name="T7" fmla="*/ 14 h 536"/>
                <a:gd name="T8" fmla="*/ 266 w 415"/>
                <a:gd name="T9" fmla="*/ 14 h 536"/>
                <a:gd name="T10" fmla="*/ 153 w 415"/>
                <a:gd name="T11" fmla="*/ 269 h 536"/>
                <a:gd name="T12" fmla="*/ 267 w 415"/>
                <a:gd name="T13" fmla="*/ 522 h 536"/>
                <a:gd name="T14" fmla="*/ 275 w 415"/>
                <a:gd name="T15" fmla="*/ 522 h 536"/>
                <a:gd name="T16" fmla="*/ 300 w 415"/>
                <a:gd name="T17" fmla="*/ 512 h 536"/>
                <a:gd name="T18" fmla="*/ 413 w 415"/>
                <a:gd name="T19" fmla="*/ 337 h 536"/>
                <a:gd name="T20" fmla="*/ 415 w 415"/>
                <a:gd name="T21" fmla="*/ 337 h 536"/>
                <a:gd name="T22" fmla="*/ 415 w 415"/>
                <a:gd name="T23" fmla="*/ 523 h 536"/>
                <a:gd name="T24" fmla="*/ 257 w 415"/>
                <a:gd name="T25" fmla="*/ 536 h 536"/>
                <a:gd name="T26" fmla="*/ 0 w 415"/>
                <a:gd name="T27" fmla="*/ 269 h 536"/>
                <a:gd name="T28" fmla="*/ 254 w 415"/>
                <a:gd name="T29" fmla="*/ 0 h 536"/>
                <a:gd name="T30" fmla="*/ 415 w 415"/>
                <a:gd name="T31" fmla="*/ 14 h 536"/>
                <a:gd name="T32" fmla="*/ 415 w 415"/>
                <a:gd name="T33" fmla="*/ 197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15" h="536">
                  <a:moveTo>
                    <a:pt x="415" y="197"/>
                  </a:moveTo>
                  <a:cubicBezTo>
                    <a:pt x="413" y="197"/>
                    <a:pt x="413" y="197"/>
                    <a:pt x="413" y="197"/>
                  </a:cubicBezTo>
                  <a:cubicBezTo>
                    <a:pt x="300" y="26"/>
                    <a:pt x="300" y="26"/>
                    <a:pt x="300" y="26"/>
                  </a:cubicBezTo>
                  <a:cubicBezTo>
                    <a:pt x="294" y="17"/>
                    <a:pt x="290" y="14"/>
                    <a:pt x="276" y="14"/>
                  </a:cubicBezTo>
                  <a:cubicBezTo>
                    <a:pt x="266" y="14"/>
                    <a:pt x="266" y="14"/>
                    <a:pt x="266" y="14"/>
                  </a:cubicBezTo>
                  <a:cubicBezTo>
                    <a:pt x="182" y="14"/>
                    <a:pt x="153" y="116"/>
                    <a:pt x="153" y="269"/>
                  </a:cubicBezTo>
                  <a:cubicBezTo>
                    <a:pt x="153" y="426"/>
                    <a:pt x="184" y="522"/>
                    <a:pt x="267" y="522"/>
                  </a:cubicBezTo>
                  <a:cubicBezTo>
                    <a:pt x="275" y="522"/>
                    <a:pt x="275" y="522"/>
                    <a:pt x="275" y="522"/>
                  </a:cubicBezTo>
                  <a:cubicBezTo>
                    <a:pt x="290" y="522"/>
                    <a:pt x="294" y="520"/>
                    <a:pt x="300" y="512"/>
                  </a:cubicBezTo>
                  <a:cubicBezTo>
                    <a:pt x="413" y="337"/>
                    <a:pt x="413" y="337"/>
                    <a:pt x="413" y="337"/>
                  </a:cubicBezTo>
                  <a:cubicBezTo>
                    <a:pt x="415" y="337"/>
                    <a:pt x="415" y="337"/>
                    <a:pt x="415" y="337"/>
                  </a:cubicBezTo>
                  <a:cubicBezTo>
                    <a:pt x="415" y="523"/>
                    <a:pt x="415" y="523"/>
                    <a:pt x="415" y="523"/>
                  </a:cubicBezTo>
                  <a:cubicBezTo>
                    <a:pt x="362" y="532"/>
                    <a:pt x="308" y="536"/>
                    <a:pt x="257" y="536"/>
                  </a:cubicBezTo>
                  <a:cubicBezTo>
                    <a:pt x="79" y="536"/>
                    <a:pt x="0" y="430"/>
                    <a:pt x="0" y="269"/>
                  </a:cubicBezTo>
                  <a:cubicBezTo>
                    <a:pt x="0" y="106"/>
                    <a:pt x="89" y="0"/>
                    <a:pt x="254" y="0"/>
                  </a:cubicBezTo>
                  <a:cubicBezTo>
                    <a:pt x="307" y="0"/>
                    <a:pt x="361" y="5"/>
                    <a:pt x="415" y="14"/>
                  </a:cubicBezTo>
                  <a:lnTo>
                    <a:pt x="415" y="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Muller Medium"/>
                <a:cs typeface="+mn-cs"/>
              </a:endParaRPr>
            </a:p>
          </p:txBody>
        </p:sp>
        <p:sp>
          <p:nvSpPr>
            <p:cNvPr id="18" name="Freeform 17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2173" y="380"/>
              <a:ext cx="19" cy="24"/>
            </a:xfrm>
            <a:custGeom>
              <a:avLst/>
              <a:gdLst>
                <a:gd name="T0" fmla="*/ 78 w 123"/>
                <a:gd name="T1" fmla="*/ 0 h 151"/>
                <a:gd name="T2" fmla="*/ 122 w 123"/>
                <a:gd name="T3" fmla="*/ 12 h 151"/>
                <a:gd name="T4" fmla="*/ 122 w 123"/>
                <a:gd name="T5" fmla="*/ 35 h 151"/>
                <a:gd name="T6" fmla="*/ 81 w 123"/>
                <a:gd name="T7" fmla="*/ 22 h 151"/>
                <a:gd name="T8" fmla="*/ 24 w 123"/>
                <a:gd name="T9" fmla="*/ 76 h 151"/>
                <a:gd name="T10" fmla="*/ 80 w 123"/>
                <a:gd name="T11" fmla="*/ 129 h 151"/>
                <a:gd name="T12" fmla="*/ 123 w 123"/>
                <a:gd name="T13" fmla="*/ 117 h 151"/>
                <a:gd name="T14" fmla="*/ 123 w 123"/>
                <a:gd name="T15" fmla="*/ 141 h 151"/>
                <a:gd name="T16" fmla="*/ 77 w 123"/>
                <a:gd name="T17" fmla="*/ 151 h 151"/>
                <a:gd name="T18" fmla="*/ 0 w 123"/>
                <a:gd name="T19" fmla="*/ 76 h 151"/>
                <a:gd name="T20" fmla="*/ 78 w 123"/>
                <a:gd name="T21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3" h="151">
                  <a:moveTo>
                    <a:pt x="78" y="0"/>
                  </a:moveTo>
                  <a:cubicBezTo>
                    <a:pt x="94" y="0"/>
                    <a:pt x="110" y="4"/>
                    <a:pt x="122" y="12"/>
                  </a:cubicBezTo>
                  <a:cubicBezTo>
                    <a:pt x="122" y="35"/>
                    <a:pt x="122" y="35"/>
                    <a:pt x="122" y="35"/>
                  </a:cubicBezTo>
                  <a:cubicBezTo>
                    <a:pt x="111" y="27"/>
                    <a:pt x="96" y="22"/>
                    <a:pt x="81" y="22"/>
                  </a:cubicBezTo>
                  <a:cubicBezTo>
                    <a:pt x="53" y="22"/>
                    <a:pt x="24" y="38"/>
                    <a:pt x="24" y="76"/>
                  </a:cubicBezTo>
                  <a:cubicBezTo>
                    <a:pt x="24" y="113"/>
                    <a:pt x="52" y="129"/>
                    <a:pt x="80" y="129"/>
                  </a:cubicBezTo>
                  <a:cubicBezTo>
                    <a:pt x="96" y="129"/>
                    <a:pt x="111" y="125"/>
                    <a:pt x="123" y="117"/>
                  </a:cubicBezTo>
                  <a:cubicBezTo>
                    <a:pt x="123" y="141"/>
                    <a:pt x="123" y="141"/>
                    <a:pt x="123" y="141"/>
                  </a:cubicBezTo>
                  <a:cubicBezTo>
                    <a:pt x="110" y="148"/>
                    <a:pt x="95" y="151"/>
                    <a:pt x="77" y="151"/>
                  </a:cubicBezTo>
                  <a:cubicBezTo>
                    <a:pt x="39" y="151"/>
                    <a:pt x="0" y="128"/>
                    <a:pt x="0" y="76"/>
                  </a:cubicBezTo>
                  <a:cubicBezTo>
                    <a:pt x="0" y="24"/>
                    <a:pt x="40" y="0"/>
                    <a:pt x="7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Muller Medium"/>
                <a:cs typeface="+mn-cs"/>
              </a:endParaRPr>
            </a:p>
          </p:txBody>
        </p:sp>
        <p:sp>
          <p:nvSpPr>
            <p:cNvPr id="19" name="Freeform 18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2203" y="380"/>
              <a:ext cx="13" cy="24"/>
            </a:xfrm>
            <a:custGeom>
              <a:avLst/>
              <a:gdLst>
                <a:gd name="T0" fmla="*/ 84 w 84"/>
                <a:gd name="T1" fmla="*/ 2 h 149"/>
                <a:gd name="T2" fmla="*/ 84 w 84"/>
                <a:gd name="T3" fmla="*/ 26 h 149"/>
                <a:gd name="T4" fmla="*/ 24 w 84"/>
                <a:gd name="T5" fmla="*/ 59 h 149"/>
                <a:gd name="T6" fmla="*/ 24 w 84"/>
                <a:gd name="T7" fmla="*/ 149 h 149"/>
                <a:gd name="T8" fmla="*/ 0 w 84"/>
                <a:gd name="T9" fmla="*/ 149 h 149"/>
                <a:gd name="T10" fmla="*/ 0 w 84"/>
                <a:gd name="T11" fmla="*/ 5 h 149"/>
                <a:gd name="T12" fmla="*/ 22 w 84"/>
                <a:gd name="T13" fmla="*/ 5 h 149"/>
                <a:gd name="T14" fmla="*/ 22 w 84"/>
                <a:gd name="T15" fmla="*/ 30 h 149"/>
                <a:gd name="T16" fmla="*/ 84 w 84"/>
                <a:gd name="T17" fmla="*/ 2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4" h="149">
                  <a:moveTo>
                    <a:pt x="84" y="2"/>
                  </a:moveTo>
                  <a:cubicBezTo>
                    <a:pt x="84" y="26"/>
                    <a:pt x="84" y="26"/>
                    <a:pt x="84" y="26"/>
                  </a:cubicBezTo>
                  <a:cubicBezTo>
                    <a:pt x="55" y="22"/>
                    <a:pt x="33" y="36"/>
                    <a:pt x="24" y="59"/>
                  </a:cubicBezTo>
                  <a:cubicBezTo>
                    <a:pt x="24" y="149"/>
                    <a:pt x="24" y="149"/>
                    <a:pt x="24" y="149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33" y="11"/>
                    <a:pt x="58" y="0"/>
                    <a:pt x="84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Muller Medium"/>
                <a:cs typeface="+mn-cs"/>
              </a:endParaRPr>
            </a:p>
          </p:txBody>
        </p:sp>
        <p:sp>
          <p:nvSpPr>
            <p:cNvPr id="20" name="Freeform 19">
              <a:extLst>
                <a:ext uri="{FF2B5EF4-FFF2-40B4-BE49-F238E27FC236}"/>
              </a:extLst>
            </p:cNvPr>
            <p:cNvSpPr>
              <a:spLocks noEditPoints="1"/>
            </p:cNvSpPr>
            <p:nvPr/>
          </p:nvSpPr>
          <p:spPr bwMode="auto">
            <a:xfrm>
              <a:off x="2223" y="380"/>
              <a:ext cx="24" cy="24"/>
            </a:xfrm>
            <a:custGeom>
              <a:avLst/>
              <a:gdLst>
                <a:gd name="T0" fmla="*/ 72 w 148"/>
                <a:gd name="T1" fmla="*/ 0 h 151"/>
                <a:gd name="T2" fmla="*/ 139 w 148"/>
                <a:gd name="T3" fmla="*/ 86 h 151"/>
                <a:gd name="T4" fmla="*/ 24 w 148"/>
                <a:gd name="T5" fmla="*/ 86 h 151"/>
                <a:gd name="T6" fmla="*/ 83 w 148"/>
                <a:gd name="T7" fmla="*/ 129 h 151"/>
                <a:gd name="T8" fmla="*/ 131 w 148"/>
                <a:gd name="T9" fmla="*/ 117 h 151"/>
                <a:gd name="T10" fmla="*/ 131 w 148"/>
                <a:gd name="T11" fmla="*/ 141 h 151"/>
                <a:gd name="T12" fmla="*/ 80 w 148"/>
                <a:gd name="T13" fmla="*/ 151 h 151"/>
                <a:gd name="T14" fmla="*/ 0 w 148"/>
                <a:gd name="T15" fmla="*/ 76 h 151"/>
                <a:gd name="T16" fmla="*/ 72 w 148"/>
                <a:gd name="T17" fmla="*/ 0 h 151"/>
                <a:gd name="T18" fmla="*/ 73 w 148"/>
                <a:gd name="T19" fmla="*/ 22 h 151"/>
                <a:gd name="T20" fmla="*/ 24 w 148"/>
                <a:gd name="T21" fmla="*/ 65 h 151"/>
                <a:gd name="T22" fmla="*/ 117 w 148"/>
                <a:gd name="T23" fmla="*/ 65 h 151"/>
                <a:gd name="T24" fmla="*/ 73 w 148"/>
                <a:gd name="T25" fmla="*/ 22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8" h="151">
                  <a:moveTo>
                    <a:pt x="72" y="0"/>
                  </a:moveTo>
                  <a:cubicBezTo>
                    <a:pt x="127" y="0"/>
                    <a:pt x="148" y="45"/>
                    <a:pt x="139" y="86"/>
                  </a:cubicBezTo>
                  <a:cubicBezTo>
                    <a:pt x="24" y="86"/>
                    <a:pt x="24" y="86"/>
                    <a:pt x="24" y="86"/>
                  </a:cubicBezTo>
                  <a:cubicBezTo>
                    <a:pt x="27" y="116"/>
                    <a:pt x="54" y="129"/>
                    <a:pt x="83" y="129"/>
                  </a:cubicBezTo>
                  <a:cubicBezTo>
                    <a:pt x="101" y="129"/>
                    <a:pt x="119" y="124"/>
                    <a:pt x="131" y="117"/>
                  </a:cubicBezTo>
                  <a:cubicBezTo>
                    <a:pt x="131" y="141"/>
                    <a:pt x="131" y="141"/>
                    <a:pt x="131" y="141"/>
                  </a:cubicBezTo>
                  <a:cubicBezTo>
                    <a:pt x="118" y="148"/>
                    <a:pt x="99" y="151"/>
                    <a:pt x="80" y="151"/>
                  </a:cubicBezTo>
                  <a:cubicBezTo>
                    <a:pt x="37" y="151"/>
                    <a:pt x="0" y="127"/>
                    <a:pt x="0" y="76"/>
                  </a:cubicBezTo>
                  <a:cubicBezTo>
                    <a:pt x="0" y="25"/>
                    <a:pt x="38" y="0"/>
                    <a:pt x="72" y="0"/>
                  </a:cubicBezTo>
                  <a:close/>
                  <a:moveTo>
                    <a:pt x="73" y="22"/>
                  </a:moveTo>
                  <a:cubicBezTo>
                    <a:pt x="49" y="22"/>
                    <a:pt x="26" y="37"/>
                    <a:pt x="24" y="65"/>
                  </a:cubicBezTo>
                  <a:cubicBezTo>
                    <a:pt x="117" y="65"/>
                    <a:pt x="117" y="65"/>
                    <a:pt x="117" y="65"/>
                  </a:cubicBezTo>
                  <a:cubicBezTo>
                    <a:pt x="119" y="50"/>
                    <a:pt x="110" y="22"/>
                    <a:pt x="73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Muller Medium"/>
                <a:cs typeface="+mn-cs"/>
              </a:endParaRPr>
            </a:p>
          </p:txBody>
        </p:sp>
        <p:sp>
          <p:nvSpPr>
            <p:cNvPr id="21" name="Freeform 20">
              <a:extLst>
                <a:ext uri="{FF2B5EF4-FFF2-40B4-BE49-F238E27FC236}"/>
              </a:extLst>
            </p:cNvPr>
            <p:cNvSpPr>
              <a:spLocks noEditPoints="1"/>
            </p:cNvSpPr>
            <p:nvPr/>
          </p:nvSpPr>
          <p:spPr bwMode="auto">
            <a:xfrm>
              <a:off x="2254" y="380"/>
              <a:ext cx="24" cy="24"/>
            </a:xfrm>
            <a:custGeom>
              <a:avLst/>
              <a:gdLst>
                <a:gd name="T0" fmla="*/ 140 w 151"/>
                <a:gd name="T1" fmla="*/ 129 h 151"/>
                <a:gd name="T2" fmla="*/ 151 w 151"/>
                <a:gd name="T3" fmla="*/ 127 h 151"/>
                <a:gd name="T4" fmla="*/ 151 w 151"/>
                <a:gd name="T5" fmla="*/ 146 h 151"/>
                <a:gd name="T6" fmla="*/ 133 w 151"/>
                <a:gd name="T7" fmla="*/ 149 h 151"/>
                <a:gd name="T8" fmla="*/ 107 w 151"/>
                <a:gd name="T9" fmla="*/ 132 h 151"/>
                <a:gd name="T10" fmla="*/ 51 w 151"/>
                <a:gd name="T11" fmla="*/ 151 h 151"/>
                <a:gd name="T12" fmla="*/ 0 w 151"/>
                <a:gd name="T13" fmla="*/ 107 h 151"/>
                <a:gd name="T14" fmla="*/ 65 w 151"/>
                <a:gd name="T15" fmla="*/ 59 h 151"/>
                <a:gd name="T16" fmla="*/ 105 w 151"/>
                <a:gd name="T17" fmla="*/ 63 h 151"/>
                <a:gd name="T18" fmla="*/ 105 w 151"/>
                <a:gd name="T19" fmla="*/ 58 h 151"/>
                <a:gd name="T20" fmla="*/ 64 w 151"/>
                <a:gd name="T21" fmla="*/ 22 h 151"/>
                <a:gd name="T22" fmla="*/ 11 w 151"/>
                <a:gd name="T23" fmla="*/ 33 h 151"/>
                <a:gd name="T24" fmla="*/ 11 w 151"/>
                <a:gd name="T25" fmla="*/ 10 h 151"/>
                <a:gd name="T26" fmla="*/ 66 w 151"/>
                <a:gd name="T27" fmla="*/ 0 h 151"/>
                <a:gd name="T28" fmla="*/ 129 w 151"/>
                <a:gd name="T29" fmla="*/ 61 h 151"/>
                <a:gd name="T30" fmla="*/ 129 w 151"/>
                <a:gd name="T31" fmla="*/ 118 h 151"/>
                <a:gd name="T32" fmla="*/ 140 w 151"/>
                <a:gd name="T33" fmla="*/ 129 h 151"/>
                <a:gd name="T34" fmla="*/ 56 w 151"/>
                <a:gd name="T35" fmla="*/ 131 h 151"/>
                <a:gd name="T36" fmla="*/ 105 w 151"/>
                <a:gd name="T37" fmla="*/ 110 h 151"/>
                <a:gd name="T38" fmla="*/ 105 w 151"/>
                <a:gd name="T39" fmla="*/ 83 h 151"/>
                <a:gd name="T40" fmla="*/ 68 w 151"/>
                <a:gd name="T41" fmla="*/ 79 h 151"/>
                <a:gd name="T42" fmla="*/ 25 w 151"/>
                <a:gd name="T43" fmla="*/ 106 h 151"/>
                <a:gd name="T44" fmla="*/ 56 w 151"/>
                <a:gd name="T45" fmla="*/ 131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51" h="151">
                  <a:moveTo>
                    <a:pt x="140" y="129"/>
                  </a:moveTo>
                  <a:cubicBezTo>
                    <a:pt x="144" y="129"/>
                    <a:pt x="148" y="128"/>
                    <a:pt x="151" y="127"/>
                  </a:cubicBezTo>
                  <a:cubicBezTo>
                    <a:pt x="151" y="146"/>
                    <a:pt x="151" y="146"/>
                    <a:pt x="151" y="146"/>
                  </a:cubicBezTo>
                  <a:cubicBezTo>
                    <a:pt x="145" y="148"/>
                    <a:pt x="139" y="149"/>
                    <a:pt x="133" y="149"/>
                  </a:cubicBezTo>
                  <a:cubicBezTo>
                    <a:pt x="121" y="149"/>
                    <a:pt x="111" y="145"/>
                    <a:pt x="107" y="132"/>
                  </a:cubicBezTo>
                  <a:cubicBezTo>
                    <a:pt x="92" y="144"/>
                    <a:pt x="74" y="151"/>
                    <a:pt x="51" y="151"/>
                  </a:cubicBezTo>
                  <a:cubicBezTo>
                    <a:pt x="25" y="151"/>
                    <a:pt x="0" y="138"/>
                    <a:pt x="0" y="107"/>
                  </a:cubicBezTo>
                  <a:cubicBezTo>
                    <a:pt x="0" y="70"/>
                    <a:pt x="34" y="59"/>
                    <a:pt x="65" y="59"/>
                  </a:cubicBezTo>
                  <a:cubicBezTo>
                    <a:pt x="78" y="59"/>
                    <a:pt x="93" y="61"/>
                    <a:pt x="105" y="63"/>
                  </a:cubicBezTo>
                  <a:cubicBezTo>
                    <a:pt x="105" y="58"/>
                    <a:pt x="105" y="58"/>
                    <a:pt x="105" y="58"/>
                  </a:cubicBezTo>
                  <a:cubicBezTo>
                    <a:pt x="105" y="37"/>
                    <a:pt x="90" y="22"/>
                    <a:pt x="64" y="22"/>
                  </a:cubicBezTo>
                  <a:cubicBezTo>
                    <a:pt x="42" y="22"/>
                    <a:pt x="24" y="28"/>
                    <a:pt x="11" y="33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23" y="6"/>
                    <a:pt x="43" y="0"/>
                    <a:pt x="66" y="0"/>
                  </a:cubicBezTo>
                  <a:cubicBezTo>
                    <a:pt x="105" y="0"/>
                    <a:pt x="129" y="21"/>
                    <a:pt x="129" y="61"/>
                  </a:cubicBezTo>
                  <a:cubicBezTo>
                    <a:pt x="129" y="118"/>
                    <a:pt x="129" y="118"/>
                    <a:pt x="129" y="118"/>
                  </a:cubicBezTo>
                  <a:cubicBezTo>
                    <a:pt x="129" y="126"/>
                    <a:pt x="134" y="129"/>
                    <a:pt x="140" y="129"/>
                  </a:cubicBezTo>
                  <a:close/>
                  <a:moveTo>
                    <a:pt x="56" y="131"/>
                  </a:moveTo>
                  <a:cubicBezTo>
                    <a:pt x="74" y="131"/>
                    <a:pt x="92" y="123"/>
                    <a:pt x="105" y="110"/>
                  </a:cubicBezTo>
                  <a:cubicBezTo>
                    <a:pt x="105" y="83"/>
                    <a:pt x="105" y="83"/>
                    <a:pt x="105" y="83"/>
                  </a:cubicBezTo>
                  <a:cubicBezTo>
                    <a:pt x="95" y="81"/>
                    <a:pt x="80" y="79"/>
                    <a:pt x="68" y="79"/>
                  </a:cubicBezTo>
                  <a:cubicBezTo>
                    <a:pt x="47" y="79"/>
                    <a:pt x="25" y="85"/>
                    <a:pt x="25" y="106"/>
                  </a:cubicBezTo>
                  <a:cubicBezTo>
                    <a:pt x="25" y="123"/>
                    <a:pt x="40" y="131"/>
                    <a:pt x="56" y="1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Muller Medium"/>
                <a:cs typeface="+mn-cs"/>
              </a:endParaRPr>
            </a:p>
          </p:txBody>
        </p:sp>
        <p:sp>
          <p:nvSpPr>
            <p:cNvPr id="22" name="Freeform 21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2284" y="373"/>
              <a:ext cx="18" cy="31"/>
            </a:xfrm>
            <a:custGeom>
              <a:avLst/>
              <a:gdLst>
                <a:gd name="T0" fmla="*/ 51 w 114"/>
                <a:gd name="T1" fmla="*/ 0 h 198"/>
                <a:gd name="T2" fmla="*/ 51 w 114"/>
                <a:gd name="T3" fmla="*/ 51 h 198"/>
                <a:gd name="T4" fmla="*/ 108 w 114"/>
                <a:gd name="T5" fmla="*/ 51 h 198"/>
                <a:gd name="T6" fmla="*/ 108 w 114"/>
                <a:gd name="T7" fmla="*/ 73 h 198"/>
                <a:gd name="T8" fmla="*/ 51 w 114"/>
                <a:gd name="T9" fmla="*/ 73 h 198"/>
                <a:gd name="T10" fmla="*/ 51 w 114"/>
                <a:gd name="T11" fmla="*/ 147 h 198"/>
                <a:gd name="T12" fmla="*/ 82 w 114"/>
                <a:gd name="T13" fmla="*/ 176 h 198"/>
                <a:gd name="T14" fmla="*/ 114 w 114"/>
                <a:gd name="T15" fmla="*/ 169 h 198"/>
                <a:gd name="T16" fmla="*/ 114 w 114"/>
                <a:gd name="T17" fmla="*/ 191 h 198"/>
                <a:gd name="T18" fmla="*/ 75 w 114"/>
                <a:gd name="T19" fmla="*/ 198 h 198"/>
                <a:gd name="T20" fmla="*/ 27 w 114"/>
                <a:gd name="T21" fmla="*/ 151 h 198"/>
                <a:gd name="T22" fmla="*/ 27 w 114"/>
                <a:gd name="T23" fmla="*/ 73 h 198"/>
                <a:gd name="T24" fmla="*/ 0 w 114"/>
                <a:gd name="T25" fmla="*/ 73 h 198"/>
                <a:gd name="T26" fmla="*/ 0 w 114"/>
                <a:gd name="T27" fmla="*/ 51 h 198"/>
                <a:gd name="T28" fmla="*/ 27 w 114"/>
                <a:gd name="T29" fmla="*/ 51 h 198"/>
                <a:gd name="T30" fmla="*/ 27 w 114"/>
                <a:gd name="T31" fmla="*/ 6 h 198"/>
                <a:gd name="T32" fmla="*/ 51 w 114"/>
                <a:gd name="T33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4" h="198">
                  <a:moveTo>
                    <a:pt x="51" y="0"/>
                  </a:moveTo>
                  <a:cubicBezTo>
                    <a:pt x="51" y="51"/>
                    <a:pt x="51" y="51"/>
                    <a:pt x="51" y="51"/>
                  </a:cubicBezTo>
                  <a:cubicBezTo>
                    <a:pt x="108" y="51"/>
                    <a:pt x="108" y="51"/>
                    <a:pt x="108" y="51"/>
                  </a:cubicBezTo>
                  <a:cubicBezTo>
                    <a:pt x="108" y="73"/>
                    <a:pt x="108" y="73"/>
                    <a:pt x="108" y="73"/>
                  </a:cubicBezTo>
                  <a:cubicBezTo>
                    <a:pt x="51" y="73"/>
                    <a:pt x="51" y="73"/>
                    <a:pt x="51" y="73"/>
                  </a:cubicBezTo>
                  <a:cubicBezTo>
                    <a:pt x="51" y="147"/>
                    <a:pt x="51" y="147"/>
                    <a:pt x="51" y="147"/>
                  </a:cubicBezTo>
                  <a:cubicBezTo>
                    <a:pt x="51" y="169"/>
                    <a:pt x="61" y="176"/>
                    <a:pt x="82" y="176"/>
                  </a:cubicBezTo>
                  <a:cubicBezTo>
                    <a:pt x="93" y="176"/>
                    <a:pt x="104" y="173"/>
                    <a:pt x="114" y="169"/>
                  </a:cubicBezTo>
                  <a:cubicBezTo>
                    <a:pt x="114" y="191"/>
                    <a:pt x="114" y="191"/>
                    <a:pt x="114" y="191"/>
                  </a:cubicBezTo>
                  <a:cubicBezTo>
                    <a:pt x="103" y="195"/>
                    <a:pt x="89" y="198"/>
                    <a:pt x="75" y="198"/>
                  </a:cubicBezTo>
                  <a:cubicBezTo>
                    <a:pt x="47" y="198"/>
                    <a:pt x="27" y="183"/>
                    <a:pt x="27" y="151"/>
                  </a:cubicBezTo>
                  <a:cubicBezTo>
                    <a:pt x="27" y="73"/>
                    <a:pt x="27" y="73"/>
                    <a:pt x="27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27" y="51"/>
                    <a:pt x="27" y="51"/>
                    <a:pt x="27" y="51"/>
                  </a:cubicBezTo>
                  <a:cubicBezTo>
                    <a:pt x="27" y="6"/>
                    <a:pt x="27" y="6"/>
                    <a:pt x="27" y="6"/>
                  </a:cubicBezTo>
                  <a:lnTo>
                    <a:pt x="5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Muller Medium"/>
                <a:cs typeface="+mn-cs"/>
              </a:endParaRPr>
            </a:p>
          </p:txBody>
        </p:sp>
        <p:sp>
          <p:nvSpPr>
            <p:cNvPr id="23" name="Freeform 22">
              <a:extLst>
                <a:ext uri="{FF2B5EF4-FFF2-40B4-BE49-F238E27FC236}"/>
              </a:extLst>
            </p:cNvPr>
            <p:cNvSpPr>
              <a:spLocks noEditPoints="1"/>
            </p:cNvSpPr>
            <p:nvPr/>
          </p:nvSpPr>
          <p:spPr bwMode="auto">
            <a:xfrm>
              <a:off x="2311" y="371"/>
              <a:ext cx="5" cy="33"/>
            </a:xfrm>
            <a:custGeom>
              <a:avLst/>
              <a:gdLst>
                <a:gd name="T0" fmla="*/ 16 w 31"/>
                <a:gd name="T1" fmla="*/ 31 h 206"/>
                <a:gd name="T2" fmla="*/ 0 w 31"/>
                <a:gd name="T3" fmla="*/ 16 h 206"/>
                <a:gd name="T4" fmla="*/ 16 w 31"/>
                <a:gd name="T5" fmla="*/ 0 h 206"/>
                <a:gd name="T6" fmla="*/ 31 w 31"/>
                <a:gd name="T7" fmla="*/ 16 h 206"/>
                <a:gd name="T8" fmla="*/ 16 w 31"/>
                <a:gd name="T9" fmla="*/ 31 h 206"/>
                <a:gd name="T10" fmla="*/ 4 w 31"/>
                <a:gd name="T11" fmla="*/ 206 h 206"/>
                <a:gd name="T12" fmla="*/ 4 w 31"/>
                <a:gd name="T13" fmla="*/ 62 h 206"/>
                <a:gd name="T14" fmla="*/ 28 w 31"/>
                <a:gd name="T15" fmla="*/ 62 h 206"/>
                <a:gd name="T16" fmla="*/ 28 w 31"/>
                <a:gd name="T17" fmla="*/ 206 h 206"/>
                <a:gd name="T18" fmla="*/ 4 w 31"/>
                <a:gd name="T19" fmla="*/ 206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" h="206">
                  <a:moveTo>
                    <a:pt x="16" y="31"/>
                  </a:moveTo>
                  <a:cubicBezTo>
                    <a:pt x="7" y="31"/>
                    <a:pt x="0" y="26"/>
                    <a:pt x="0" y="16"/>
                  </a:cubicBezTo>
                  <a:cubicBezTo>
                    <a:pt x="0" y="6"/>
                    <a:pt x="7" y="0"/>
                    <a:pt x="16" y="0"/>
                  </a:cubicBezTo>
                  <a:cubicBezTo>
                    <a:pt x="24" y="0"/>
                    <a:pt x="31" y="6"/>
                    <a:pt x="31" y="16"/>
                  </a:cubicBezTo>
                  <a:cubicBezTo>
                    <a:pt x="31" y="26"/>
                    <a:pt x="24" y="31"/>
                    <a:pt x="16" y="31"/>
                  </a:cubicBezTo>
                  <a:close/>
                  <a:moveTo>
                    <a:pt x="4" y="206"/>
                  </a:moveTo>
                  <a:cubicBezTo>
                    <a:pt x="4" y="62"/>
                    <a:pt x="4" y="62"/>
                    <a:pt x="4" y="62"/>
                  </a:cubicBezTo>
                  <a:cubicBezTo>
                    <a:pt x="28" y="62"/>
                    <a:pt x="28" y="62"/>
                    <a:pt x="28" y="62"/>
                  </a:cubicBezTo>
                  <a:cubicBezTo>
                    <a:pt x="28" y="206"/>
                    <a:pt x="28" y="206"/>
                    <a:pt x="28" y="206"/>
                  </a:cubicBezTo>
                  <a:lnTo>
                    <a:pt x="4" y="20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Muller Medium"/>
                <a:cs typeface="+mn-cs"/>
              </a:endParaRPr>
            </a:p>
          </p:txBody>
        </p:sp>
        <p:sp>
          <p:nvSpPr>
            <p:cNvPr id="24" name="Freeform 23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2325" y="381"/>
              <a:ext cx="24" cy="23"/>
            </a:xfrm>
            <a:custGeom>
              <a:avLst/>
              <a:gdLst>
                <a:gd name="T0" fmla="*/ 24 w 24"/>
                <a:gd name="T1" fmla="*/ 0 h 23"/>
                <a:gd name="T2" fmla="*/ 14 w 24"/>
                <a:gd name="T3" fmla="*/ 23 h 23"/>
                <a:gd name="T4" fmla="*/ 10 w 24"/>
                <a:gd name="T5" fmla="*/ 23 h 23"/>
                <a:gd name="T6" fmla="*/ 0 w 24"/>
                <a:gd name="T7" fmla="*/ 0 h 23"/>
                <a:gd name="T8" fmla="*/ 4 w 24"/>
                <a:gd name="T9" fmla="*/ 0 h 23"/>
                <a:gd name="T10" fmla="*/ 12 w 24"/>
                <a:gd name="T11" fmla="*/ 18 h 23"/>
                <a:gd name="T12" fmla="*/ 20 w 24"/>
                <a:gd name="T13" fmla="*/ 0 h 23"/>
                <a:gd name="T14" fmla="*/ 24 w 24"/>
                <a:gd name="T1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23">
                  <a:moveTo>
                    <a:pt x="24" y="0"/>
                  </a:moveTo>
                  <a:lnTo>
                    <a:pt x="14" y="23"/>
                  </a:lnTo>
                  <a:lnTo>
                    <a:pt x="10" y="23"/>
                  </a:lnTo>
                  <a:lnTo>
                    <a:pt x="0" y="0"/>
                  </a:lnTo>
                  <a:lnTo>
                    <a:pt x="4" y="0"/>
                  </a:lnTo>
                  <a:lnTo>
                    <a:pt x="12" y="18"/>
                  </a:lnTo>
                  <a:lnTo>
                    <a:pt x="20" y="0"/>
                  </a:lnTo>
                  <a:lnTo>
                    <a:pt x="2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Muller Medium"/>
                <a:cs typeface="+mn-cs"/>
              </a:endParaRPr>
            </a:p>
          </p:txBody>
        </p:sp>
        <p:sp>
          <p:nvSpPr>
            <p:cNvPr id="25" name="Freeform 24">
              <a:extLst>
                <a:ext uri="{FF2B5EF4-FFF2-40B4-BE49-F238E27FC236}"/>
              </a:extLst>
            </p:cNvPr>
            <p:cNvSpPr>
              <a:spLocks noEditPoints="1"/>
            </p:cNvSpPr>
            <p:nvPr/>
          </p:nvSpPr>
          <p:spPr bwMode="auto">
            <a:xfrm>
              <a:off x="2356" y="380"/>
              <a:ext cx="24" cy="24"/>
            </a:xfrm>
            <a:custGeom>
              <a:avLst/>
              <a:gdLst>
                <a:gd name="T0" fmla="*/ 72 w 148"/>
                <a:gd name="T1" fmla="*/ 0 h 151"/>
                <a:gd name="T2" fmla="*/ 139 w 148"/>
                <a:gd name="T3" fmla="*/ 86 h 151"/>
                <a:gd name="T4" fmla="*/ 24 w 148"/>
                <a:gd name="T5" fmla="*/ 86 h 151"/>
                <a:gd name="T6" fmla="*/ 84 w 148"/>
                <a:gd name="T7" fmla="*/ 129 h 151"/>
                <a:gd name="T8" fmla="*/ 131 w 148"/>
                <a:gd name="T9" fmla="*/ 117 h 151"/>
                <a:gd name="T10" fmla="*/ 131 w 148"/>
                <a:gd name="T11" fmla="*/ 141 h 151"/>
                <a:gd name="T12" fmla="*/ 80 w 148"/>
                <a:gd name="T13" fmla="*/ 151 h 151"/>
                <a:gd name="T14" fmla="*/ 0 w 148"/>
                <a:gd name="T15" fmla="*/ 76 h 151"/>
                <a:gd name="T16" fmla="*/ 72 w 148"/>
                <a:gd name="T17" fmla="*/ 0 h 151"/>
                <a:gd name="T18" fmla="*/ 74 w 148"/>
                <a:gd name="T19" fmla="*/ 22 h 151"/>
                <a:gd name="T20" fmla="*/ 24 w 148"/>
                <a:gd name="T21" fmla="*/ 65 h 151"/>
                <a:gd name="T22" fmla="*/ 118 w 148"/>
                <a:gd name="T23" fmla="*/ 65 h 151"/>
                <a:gd name="T24" fmla="*/ 74 w 148"/>
                <a:gd name="T25" fmla="*/ 22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8" h="151">
                  <a:moveTo>
                    <a:pt x="72" y="0"/>
                  </a:moveTo>
                  <a:cubicBezTo>
                    <a:pt x="128" y="0"/>
                    <a:pt x="148" y="45"/>
                    <a:pt x="139" y="86"/>
                  </a:cubicBezTo>
                  <a:cubicBezTo>
                    <a:pt x="24" y="86"/>
                    <a:pt x="24" y="86"/>
                    <a:pt x="24" y="86"/>
                  </a:cubicBezTo>
                  <a:cubicBezTo>
                    <a:pt x="27" y="116"/>
                    <a:pt x="55" y="129"/>
                    <a:pt x="84" y="129"/>
                  </a:cubicBezTo>
                  <a:cubicBezTo>
                    <a:pt x="102" y="129"/>
                    <a:pt x="119" y="124"/>
                    <a:pt x="131" y="117"/>
                  </a:cubicBezTo>
                  <a:cubicBezTo>
                    <a:pt x="131" y="141"/>
                    <a:pt x="131" y="141"/>
                    <a:pt x="131" y="141"/>
                  </a:cubicBezTo>
                  <a:cubicBezTo>
                    <a:pt x="118" y="148"/>
                    <a:pt x="99" y="151"/>
                    <a:pt x="80" y="151"/>
                  </a:cubicBezTo>
                  <a:cubicBezTo>
                    <a:pt x="38" y="151"/>
                    <a:pt x="0" y="127"/>
                    <a:pt x="0" y="76"/>
                  </a:cubicBezTo>
                  <a:cubicBezTo>
                    <a:pt x="0" y="25"/>
                    <a:pt x="38" y="0"/>
                    <a:pt x="72" y="0"/>
                  </a:cubicBezTo>
                  <a:close/>
                  <a:moveTo>
                    <a:pt x="74" y="22"/>
                  </a:moveTo>
                  <a:cubicBezTo>
                    <a:pt x="49" y="22"/>
                    <a:pt x="26" y="37"/>
                    <a:pt x="24" y="65"/>
                  </a:cubicBezTo>
                  <a:cubicBezTo>
                    <a:pt x="118" y="65"/>
                    <a:pt x="118" y="65"/>
                    <a:pt x="118" y="65"/>
                  </a:cubicBezTo>
                  <a:cubicBezTo>
                    <a:pt x="120" y="50"/>
                    <a:pt x="110" y="22"/>
                    <a:pt x="74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Muller Medium"/>
                <a:cs typeface="+mn-cs"/>
              </a:endParaRPr>
            </a:p>
          </p:txBody>
        </p:sp>
        <p:sp>
          <p:nvSpPr>
            <p:cNvPr id="26" name="Freeform 25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2405" y="380"/>
              <a:ext cx="18" cy="24"/>
            </a:xfrm>
            <a:custGeom>
              <a:avLst/>
              <a:gdLst>
                <a:gd name="T0" fmla="*/ 55 w 116"/>
                <a:gd name="T1" fmla="*/ 0 h 151"/>
                <a:gd name="T2" fmla="*/ 106 w 116"/>
                <a:gd name="T3" fmla="*/ 12 h 151"/>
                <a:gd name="T4" fmla="*/ 106 w 116"/>
                <a:gd name="T5" fmla="*/ 35 h 151"/>
                <a:gd name="T6" fmla="*/ 56 w 116"/>
                <a:gd name="T7" fmla="*/ 22 h 151"/>
                <a:gd name="T8" fmla="*/ 24 w 116"/>
                <a:gd name="T9" fmla="*/ 41 h 151"/>
                <a:gd name="T10" fmla="*/ 116 w 116"/>
                <a:gd name="T11" fmla="*/ 111 h 151"/>
                <a:gd name="T12" fmla="*/ 56 w 116"/>
                <a:gd name="T13" fmla="*/ 151 h 151"/>
                <a:gd name="T14" fmla="*/ 1 w 116"/>
                <a:gd name="T15" fmla="*/ 137 h 151"/>
                <a:gd name="T16" fmla="*/ 1 w 116"/>
                <a:gd name="T17" fmla="*/ 114 h 151"/>
                <a:gd name="T18" fmla="*/ 55 w 116"/>
                <a:gd name="T19" fmla="*/ 129 h 151"/>
                <a:gd name="T20" fmla="*/ 92 w 116"/>
                <a:gd name="T21" fmla="*/ 111 h 151"/>
                <a:gd name="T22" fmla="*/ 0 w 116"/>
                <a:gd name="T23" fmla="*/ 41 h 151"/>
                <a:gd name="T24" fmla="*/ 55 w 116"/>
                <a:gd name="T25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6" h="151">
                  <a:moveTo>
                    <a:pt x="55" y="0"/>
                  </a:moveTo>
                  <a:cubicBezTo>
                    <a:pt x="74" y="0"/>
                    <a:pt x="92" y="5"/>
                    <a:pt x="106" y="12"/>
                  </a:cubicBezTo>
                  <a:cubicBezTo>
                    <a:pt x="106" y="35"/>
                    <a:pt x="106" y="35"/>
                    <a:pt x="106" y="35"/>
                  </a:cubicBezTo>
                  <a:cubicBezTo>
                    <a:pt x="94" y="27"/>
                    <a:pt x="74" y="22"/>
                    <a:pt x="56" y="22"/>
                  </a:cubicBezTo>
                  <a:cubicBezTo>
                    <a:pt x="41" y="22"/>
                    <a:pt x="24" y="27"/>
                    <a:pt x="24" y="41"/>
                  </a:cubicBezTo>
                  <a:cubicBezTo>
                    <a:pt x="24" y="72"/>
                    <a:pt x="116" y="59"/>
                    <a:pt x="116" y="111"/>
                  </a:cubicBezTo>
                  <a:cubicBezTo>
                    <a:pt x="116" y="141"/>
                    <a:pt x="88" y="151"/>
                    <a:pt x="56" y="151"/>
                  </a:cubicBezTo>
                  <a:cubicBezTo>
                    <a:pt x="36" y="151"/>
                    <a:pt x="14" y="146"/>
                    <a:pt x="1" y="137"/>
                  </a:cubicBezTo>
                  <a:cubicBezTo>
                    <a:pt x="1" y="114"/>
                    <a:pt x="1" y="114"/>
                    <a:pt x="1" y="114"/>
                  </a:cubicBezTo>
                  <a:cubicBezTo>
                    <a:pt x="15" y="124"/>
                    <a:pt x="37" y="129"/>
                    <a:pt x="55" y="129"/>
                  </a:cubicBezTo>
                  <a:cubicBezTo>
                    <a:pt x="76" y="129"/>
                    <a:pt x="92" y="126"/>
                    <a:pt x="92" y="111"/>
                  </a:cubicBezTo>
                  <a:cubicBezTo>
                    <a:pt x="92" y="81"/>
                    <a:pt x="0" y="93"/>
                    <a:pt x="0" y="41"/>
                  </a:cubicBezTo>
                  <a:cubicBezTo>
                    <a:pt x="0" y="12"/>
                    <a:pt x="28" y="0"/>
                    <a:pt x="5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Muller Medium"/>
                <a:cs typeface="+mn-cs"/>
              </a:endParaRPr>
            </a:p>
          </p:txBody>
        </p:sp>
        <p:sp>
          <p:nvSpPr>
            <p:cNvPr id="27" name="Freeform 26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2432" y="380"/>
              <a:ext cx="19" cy="24"/>
            </a:xfrm>
            <a:custGeom>
              <a:avLst/>
              <a:gdLst>
                <a:gd name="T0" fmla="*/ 78 w 124"/>
                <a:gd name="T1" fmla="*/ 0 h 151"/>
                <a:gd name="T2" fmla="*/ 122 w 124"/>
                <a:gd name="T3" fmla="*/ 12 h 151"/>
                <a:gd name="T4" fmla="*/ 122 w 124"/>
                <a:gd name="T5" fmla="*/ 35 h 151"/>
                <a:gd name="T6" fmla="*/ 81 w 124"/>
                <a:gd name="T7" fmla="*/ 22 h 151"/>
                <a:gd name="T8" fmla="*/ 24 w 124"/>
                <a:gd name="T9" fmla="*/ 76 h 151"/>
                <a:gd name="T10" fmla="*/ 80 w 124"/>
                <a:gd name="T11" fmla="*/ 129 h 151"/>
                <a:gd name="T12" fmla="*/ 124 w 124"/>
                <a:gd name="T13" fmla="*/ 117 h 151"/>
                <a:gd name="T14" fmla="*/ 124 w 124"/>
                <a:gd name="T15" fmla="*/ 141 h 151"/>
                <a:gd name="T16" fmla="*/ 77 w 124"/>
                <a:gd name="T17" fmla="*/ 151 h 151"/>
                <a:gd name="T18" fmla="*/ 0 w 124"/>
                <a:gd name="T19" fmla="*/ 76 h 151"/>
                <a:gd name="T20" fmla="*/ 78 w 124"/>
                <a:gd name="T21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4" h="151">
                  <a:moveTo>
                    <a:pt x="78" y="0"/>
                  </a:moveTo>
                  <a:cubicBezTo>
                    <a:pt x="94" y="0"/>
                    <a:pt x="110" y="4"/>
                    <a:pt x="122" y="12"/>
                  </a:cubicBezTo>
                  <a:cubicBezTo>
                    <a:pt x="122" y="35"/>
                    <a:pt x="122" y="35"/>
                    <a:pt x="122" y="35"/>
                  </a:cubicBezTo>
                  <a:cubicBezTo>
                    <a:pt x="112" y="27"/>
                    <a:pt x="96" y="22"/>
                    <a:pt x="81" y="22"/>
                  </a:cubicBezTo>
                  <a:cubicBezTo>
                    <a:pt x="53" y="22"/>
                    <a:pt x="24" y="38"/>
                    <a:pt x="24" y="76"/>
                  </a:cubicBezTo>
                  <a:cubicBezTo>
                    <a:pt x="24" y="113"/>
                    <a:pt x="52" y="129"/>
                    <a:pt x="80" y="129"/>
                  </a:cubicBezTo>
                  <a:cubicBezTo>
                    <a:pt x="96" y="129"/>
                    <a:pt x="112" y="125"/>
                    <a:pt x="124" y="117"/>
                  </a:cubicBezTo>
                  <a:cubicBezTo>
                    <a:pt x="124" y="141"/>
                    <a:pt x="124" y="141"/>
                    <a:pt x="124" y="141"/>
                  </a:cubicBezTo>
                  <a:cubicBezTo>
                    <a:pt x="110" y="148"/>
                    <a:pt x="95" y="151"/>
                    <a:pt x="77" y="151"/>
                  </a:cubicBezTo>
                  <a:cubicBezTo>
                    <a:pt x="39" y="151"/>
                    <a:pt x="0" y="128"/>
                    <a:pt x="0" y="76"/>
                  </a:cubicBezTo>
                  <a:cubicBezTo>
                    <a:pt x="0" y="24"/>
                    <a:pt x="40" y="0"/>
                    <a:pt x="7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Muller Medium"/>
                <a:cs typeface="+mn-cs"/>
              </a:endParaRPr>
            </a:p>
          </p:txBody>
        </p:sp>
        <p:sp>
          <p:nvSpPr>
            <p:cNvPr id="28" name="Freeform 27">
              <a:extLst>
                <a:ext uri="{FF2B5EF4-FFF2-40B4-BE49-F238E27FC236}"/>
              </a:extLst>
            </p:cNvPr>
            <p:cNvSpPr>
              <a:spLocks noEditPoints="1"/>
            </p:cNvSpPr>
            <p:nvPr/>
          </p:nvSpPr>
          <p:spPr bwMode="auto">
            <a:xfrm>
              <a:off x="2462" y="371"/>
              <a:ext cx="5" cy="33"/>
            </a:xfrm>
            <a:custGeom>
              <a:avLst/>
              <a:gdLst>
                <a:gd name="T0" fmla="*/ 16 w 32"/>
                <a:gd name="T1" fmla="*/ 31 h 206"/>
                <a:gd name="T2" fmla="*/ 0 w 32"/>
                <a:gd name="T3" fmla="*/ 16 h 206"/>
                <a:gd name="T4" fmla="*/ 16 w 32"/>
                <a:gd name="T5" fmla="*/ 0 h 206"/>
                <a:gd name="T6" fmla="*/ 32 w 32"/>
                <a:gd name="T7" fmla="*/ 16 h 206"/>
                <a:gd name="T8" fmla="*/ 16 w 32"/>
                <a:gd name="T9" fmla="*/ 31 h 206"/>
                <a:gd name="T10" fmla="*/ 4 w 32"/>
                <a:gd name="T11" fmla="*/ 206 h 206"/>
                <a:gd name="T12" fmla="*/ 4 w 32"/>
                <a:gd name="T13" fmla="*/ 62 h 206"/>
                <a:gd name="T14" fmla="*/ 28 w 32"/>
                <a:gd name="T15" fmla="*/ 62 h 206"/>
                <a:gd name="T16" fmla="*/ 28 w 32"/>
                <a:gd name="T17" fmla="*/ 206 h 206"/>
                <a:gd name="T18" fmla="*/ 4 w 32"/>
                <a:gd name="T19" fmla="*/ 206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" h="206">
                  <a:moveTo>
                    <a:pt x="16" y="31"/>
                  </a:moveTo>
                  <a:cubicBezTo>
                    <a:pt x="8" y="31"/>
                    <a:pt x="0" y="26"/>
                    <a:pt x="0" y="16"/>
                  </a:cubicBezTo>
                  <a:cubicBezTo>
                    <a:pt x="0" y="6"/>
                    <a:pt x="8" y="0"/>
                    <a:pt x="16" y="0"/>
                  </a:cubicBezTo>
                  <a:cubicBezTo>
                    <a:pt x="24" y="0"/>
                    <a:pt x="32" y="6"/>
                    <a:pt x="32" y="16"/>
                  </a:cubicBezTo>
                  <a:cubicBezTo>
                    <a:pt x="32" y="26"/>
                    <a:pt x="24" y="31"/>
                    <a:pt x="16" y="31"/>
                  </a:cubicBezTo>
                  <a:close/>
                  <a:moveTo>
                    <a:pt x="4" y="206"/>
                  </a:moveTo>
                  <a:cubicBezTo>
                    <a:pt x="4" y="62"/>
                    <a:pt x="4" y="62"/>
                    <a:pt x="4" y="62"/>
                  </a:cubicBezTo>
                  <a:cubicBezTo>
                    <a:pt x="28" y="62"/>
                    <a:pt x="28" y="62"/>
                    <a:pt x="28" y="62"/>
                  </a:cubicBezTo>
                  <a:cubicBezTo>
                    <a:pt x="28" y="206"/>
                    <a:pt x="28" y="206"/>
                    <a:pt x="28" y="206"/>
                  </a:cubicBezTo>
                  <a:lnTo>
                    <a:pt x="4" y="20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Muller Medium"/>
                <a:cs typeface="+mn-cs"/>
              </a:endParaRPr>
            </a:p>
          </p:txBody>
        </p:sp>
        <p:sp>
          <p:nvSpPr>
            <p:cNvPr id="29" name="Freeform 28">
              <a:extLst>
                <a:ext uri="{FF2B5EF4-FFF2-40B4-BE49-F238E27FC236}"/>
              </a:extLst>
            </p:cNvPr>
            <p:cNvSpPr>
              <a:spLocks noEditPoints="1"/>
            </p:cNvSpPr>
            <p:nvPr/>
          </p:nvSpPr>
          <p:spPr bwMode="auto">
            <a:xfrm>
              <a:off x="2477" y="380"/>
              <a:ext cx="23" cy="24"/>
            </a:xfrm>
            <a:custGeom>
              <a:avLst/>
              <a:gdLst>
                <a:gd name="T0" fmla="*/ 71 w 147"/>
                <a:gd name="T1" fmla="*/ 0 h 151"/>
                <a:gd name="T2" fmla="*/ 138 w 147"/>
                <a:gd name="T3" fmla="*/ 86 h 151"/>
                <a:gd name="T4" fmla="*/ 24 w 147"/>
                <a:gd name="T5" fmla="*/ 86 h 151"/>
                <a:gd name="T6" fmla="*/ 83 w 147"/>
                <a:gd name="T7" fmla="*/ 129 h 151"/>
                <a:gd name="T8" fmla="*/ 130 w 147"/>
                <a:gd name="T9" fmla="*/ 117 h 151"/>
                <a:gd name="T10" fmla="*/ 130 w 147"/>
                <a:gd name="T11" fmla="*/ 141 h 151"/>
                <a:gd name="T12" fmla="*/ 79 w 147"/>
                <a:gd name="T13" fmla="*/ 151 h 151"/>
                <a:gd name="T14" fmla="*/ 0 w 147"/>
                <a:gd name="T15" fmla="*/ 76 h 151"/>
                <a:gd name="T16" fmla="*/ 71 w 147"/>
                <a:gd name="T17" fmla="*/ 0 h 151"/>
                <a:gd name="T18" fmla="*/ 73 w 147"/>
                <a:gd name="T19" fmla="*/ 22 h 151"/>
                <a:gd name="T20" fmla="*/ 24 w 147"/>
                <a:gd name="T21" fmla="*/ 65 h 151"/>
                <a:gd name="T22" fmla="*/ 117 w 147"/>
                <a:gd name="T23" fmla="*/ 65 h 151"/>
                <a:gd name="T24" fmla="*/ 73 w 147"/>
                <a:gd name="T25" fmla="*/ 22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151">
                  <a:moveTo>
                    <a:pt x="71" y="0"/>
                  </a:moveTo>
                  <a:cubicBezTo>
                    <a:pt x="127" y="0"/>
                    <a:pt x="147" y="45"/>
                    <a:pt x="138" y="86"/>
                  </a:cubicBezTo>
                  <a:cubicBezTo>
                    <a:pt x="24" y="86"/>
                    <a:pt x="24" y="86"/>
                    <a:pt x="24" y="86"/>
                  </a:cubicBezTo>
                  <a:cubicBezTo>
                    <a:pt x="27" y="116"/>
                    <a:pt x="54" y="129"/>
                    <a:pt x="83" y="129"/>
                  </a:cubicBezTo>
                  <a:cubicBezTo>
                    <a:pt x="101" y="129"/>
                    <a:pt x="118" y="124"/>
                    <a:pt x="130" y="117"/>
                  </a:cubicBezTo>
                  <a:cubicBezTo>
                    <a:pt x="130" y="141"/>
                    <a:pt x="130" y="141"/>
                    <a:pt x="130" y="141"/>
                  </a:cubicBezTo>
                  <a:cubicBezTo>
                    <a:pt x="117" y="148"/>
                    <a:pt x="98" y="151"/>
                    <a:pt x="79" y="151"/>
                  </a:cubicBezTo>
                  <a:cubicBezTo>
                    <a:pt x="37" y="151"/>
                    <a:pt x="0" y="127"/>
                    <a:pt x="0" y="76"/>
                  </a:cubicBezTo>
                  <a:cubicBezTo>
                    <a:pt x="0" y="25"/>
                    <a:pt x="37" y="0"/>
                    <a:pt x="71" y="0"/>
                  </a:cubicBezTo>
                  <a:close/>
                  <a:moveTo>
                    <a:pt x="73" y="22"/>
                  </a:moveTo>
                  <a:cubicBezTo>
                    <a:pt x="48" y="22"/>
                    <a:pt x="25" y="37"/>
                    <a:pt x="24" y="65"/>
                  </a:cubicBezTo>
                  <a:cubicBezTo>
                    <a:pt x="117" y="65"/>
                    <a:pt x="117" y="65"/>
                    <a:pt x="117" y="65"/>
                  </a:cubicBezTo>
                  <a:cubicBezTo>
                    <a:pt x="119" y="50"/>
                    <a:pt x="109" y="22"/>
                    <a:pt x="73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Muller Medium"/>
                <a:cs typeface="+mn-cs"/>
              </a:endParaRPr>
            </a:p>
          </p:txBody>
        </p:sp>
        <p:sp>
          <p:nvSpPr>
            <p:cNvPr id="30" name="Freeform 29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2510" y="380"/>
              <a:ext cx="21" cy="24"/>
            </a:xfrm>
            <a:custGeom>
              <a:avLst/>
              <a:gdLst>
                <a:gd name="T0" fmla="*/ 73 w 133"/>
                <a:gd name="T1" fmla="*/ 0 h 148"/>
                <a:gd name="T2" fmla="*/ 133 w 133"/>
                <a:gd name="T3" fmla="*/ 59 h 148"/>
                <a:gd name="T4" fmla="*/ 133 w 133"/>
                <a:gd name="T5" fmla="*/ 148 h 148"/>
                <a:gd name="T6" fmla="*/ 109 w 133"/>
                <a:gd name="T7" fmla="*/ 148 h 148"/>
                <a:gd name="T8" fmla="*/ 109 w 133"/>
                <a:gd name="T9" fmla="*/ 62 h 148"/>
                <a:gd name="T10" fmla="*/ 70 w 133"/>
                <a:gd name="T11" fmla="*/ 22 h 148"/>
                <a:gd name="T12" fmla="*/ 24 w 133"/>
                <a:gd name="T13" fmla="*/ 51 h 148"/>
                <a:gd name="T14" fmla="*/ 24 w 133"/>
                <a:gd name="T15" fmla="*/ 148 h 148"/>
                <a:gd name="T16" fmla="*/ 0 w 133"/>
                <a:gd name="T17" fmla="*/ 148 h 148"/>
                <a:gd name="T18" fmla="*/ 0 w 133"/>
                <a:gd name="T19" fmla="*/ 4 h 148"/>
                <a:gd name="T20" fmla="*/ 21 w 133"/>
                <a:gd name="T21" fmla="*/ 4 h 148"/>
                <a:gd name="T22" fmla="*/ 21 w 133"/>
                <a:gd name="T23" fmla="*/ 25 h 148"/>
                <a:gd name="T24" fmla="*/ 73 w 133"/>
                <a:gd name="T25" fmla="*/ 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3" h="148">
                  <a:moveTo>
                    <a:pt x="73" y="0"/>
                  </a:moveTo>
                  <a:cubicBezTo>
                    <a:pt x="108" y="0"/>
                    <a:pt x="133" y="24"/>
                    <a:pt x="133" y="59"/>
                  </a:cubicBezTo>
                  <a:cubicBezTo>
                    <a:pt x="133" y="148"/>
                    <a:pt x="133" y="148"/>
                    <a:pt x="133" y="148"/>
                  </a:cubicBezTo>
                  <a:cubicBezTo>
                    <a:pt x="109" y="148"/>
                    <a:pt x="109" y="148"/>
                    <a:pt x="109" y="148"/>
                  </a:cubicBezTo>
                  <a:cubicBezTo>
                    <a:pt x="109" y="62"/>
                    <a:pt x="109" y="62"/>
                    <a:pt x="109" y="62"/>
                  </a:cubicBezTo>
                  <a:cubicBezTo>
                    <a:pt x="109" y="35"/>
                    <a:pt x="93" y="22"/>
                    <a:pt x="70" y="22"/>
                  </a:cubicBezTo>
                  <a:cubicBezTo>
                    <a:pt x="49" y="22"/>
                    <a:pt x="33" y="37"/>
                    <a:pt x="24" y="51"/>
                  </a:cubicBezTo>
                  <a:cubicBezTo>
                    <a:pt x="24" y="148"/>
                    <a:pt x="24" y="148"/>
                    <a:pt x="24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31" y="12"/>
                    <a:pt x="50" y="0"/>
                    <a:pt x="7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Muller Medium"/>
                <a:cs typeface="+mn-cs"/>
              </a:endParaRPr>
            </a:p>
          </p:txBody>
        </p:sp>
        <p:sp>
          <p:nvSpPr>
            <p:cNvPr id="31" name="Freeform 30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2540" y="373"/>
              <a:ext cx="18" cy="31"/>
            </a:xfrm>
            <a:custGeom>
              <a:avLst/>
              <a:gdLst>
                <a:gd name="T0" fmla="*/ 51 w 113"/>
                <a:gd name="T1" fmla="*/ 0 h 198"/>
                <a:gd name="T2" fmla="*/ 51 w 113"/>
                <a:gd name="T3" fmla="*/ 51 h 198"/>
                <a:gd name="T4" fmla="*/ 108 w 113"/>
                <a:gd name="T5" fmla="*/ 51 h 198"/>
                <a:gd name="T6" fmla="*/ 108 w 113"/>
                <a:gd name="T7" fmla="*/ 73 h 198"/>
                <a:gd name="T8" fmla="*/ 51 w 113"/>
                <a:gd name="T9" fmla="*/ 73 h 198"/>
                <a:gd name="T10" fmla="*/ 51 w 113"/>
                <a:gd name="T11" fmla="*/ 147 h 198"/>
                <a:gd name="T12" fmla="*/ 82 w 113"/>
                <a:gd name="T13" fmla="*/ 176 h 198"/>
                <a:gd name="T14" fmla="*/ 113 w 113"/>
                <a:gd name="T15" fmla="*/ 169 h 198"/>
                <a:gd name="T16" fmla="*/ 113 w 113"/>
                <a:gd name="T17" fmla="*/ 191 h 198"/>
                <a:gd name="T18" fmla="*/ 75 w 113"/>
                <a:gd name="T19" fmla="*/ 198 h 198"/>
                <a:gd name="T20" fmla="*/ 27 w 113"/>
                <a:gd name="T21" fmla="*/ 151 h 198"/>
                <a:gd name="T22" fmla="*/ 27 w 113"/>
                <a:gd name="T23" fmla="*/ 73 h 198"/>
                <a:gd name="T24" fmla="*/ 0 w 113"/>
                <a:gd name="T25" fmla="*/ 73 h 198"/>
                <a:gd name="T26" fmla="*/ 0 w 113"/>
                <a:gd name="T27" fmla="*/ 51 h 198"/>
                <a:gd name="T28" fmla="*/ 27 w 113"/>
                <a:gd name="T29" fmla="*/ 51 h 198"/>
                <a:gd name="T30" fmla="*/ 27 w 113"/>
                <a:gd name="T31" fmla="*/ 6 h 198"/>
                <a:gd name="T32" fmla="*/ 51 w 113"/>
                <a:gd name="T33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3" h="198">
                  <a:moveTo>
                    <a:pt x="51" y="0"/>
                  </a:moveTo>
                  <a:cubicBezTo>
                    <a:pt x="51" y="51"/>
                    <a:pt x="51" y="51"/>
                    <a:pt x="51" y="51"/>
                  </a:cubicBezTo>
                  <a:cubicBezTo>
                    <a:pt x="108" y="51"/>
                    <a:pt x="108" y="51"/>
                    <a:pt x="108" y="51"/>
                  </a:cubicBezTo>
                  <a:cubicBezTo>
                    <a:pt x="108" y="73"/>
                    <a:pt x="108" y="73"/>
                    <a:pt x="108" y="73"/>
                  </a:cubicBezTo>
                  <a:cubicBezTo>
                    <a:pt x="51" y="73"/>
                    <a:pt x="51" y="73"/>
                    <a:pt x="51" y="73"/>
                  </a:cubicBezTo>
                  <a:cubicBezTo>
                    <a:pt x="51" y="147"/>
                    <a:pt x="51" y="147"/>
                    <a:pt x="51" y="147"/>
                  </a:cubicBezTo>
                  <a:cubicBezTo>
                    <a:pt x="51" y="169"/>
                    <a:pt x="61" y="176"/>
                    <a:pt x="82" y="176"/>
                  </a:cubicBezTo>
                  <a:cubicBezTo>
                    <a:pt x="93" y="176"/>
                    <a:pt x="104" y="173"/>
                    <a:pt x="113" y="169"/>
                  </a:cubicBezTo>
                  <a:cubicBezTo>
                    <a:pt x="113" y="191"/>
                    <a:pt x="113" y="191"/>
                    <a:pt x="113" y="191"/>
                  </a:cubicBezTo>
                  <a:cubicBezTo>
                    <a:pt x="103" y="195"/>
                    <a:pt x="89" y="198"/>
                    <a:pt x="75" y="198"/>
                  </a:cubicBezTo>
                  <a:cubicBezTo>
                    <a:pt x="47" y="198"/>
                    <a:pt x="27" y="183"/>
                    <a:pt x="27" y="151"/>
                  </a:cubicBezTo>
                  <a:cubicBezTo>
                    <a:pt x="27" y="73"/>
                    <a:pt x="27" y="73"/>
                    <a:pt x="27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27" y="51"/>
                    <a:pt x="27" y="51"/>
                    <a:pt x="27" y="51"/>
                  </a:cubicBezTo>
                  <a:cubicBezTo>
                    <a:pt x="27" y="6"/>
                    <a:pt x="27" y="6"/>
                    <a:pt x="27" y="6"/>
                  </a:cubicBezTo>
                  <a:lnTo>
                    <a:pt x="5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Muller Medium"/>
                <a:cs typeface="+mn-cs"/>
              </a:endParaRPr>
            </a:p>
          </p:txBody>
        </p:sp>
        <p:sp>
          <p:nvSpPr>
            <p:cNvPr id="32" name="Freeform 31">
              <a:extLst>
                <a:ext uri="{FF2B5EF4-FFF2-40B4-BE49-F238E27FC236}"/>
              </a:extLst>
            </p:cNvPr>
            <p:cNvSpPr>
              <a:spLocks noEditPoints="1"/>
            </p:cNvSpPr>
            <p:nvPr/>
          </p:nvSpPr>
          <p:spPr bwMode="auto">
            <a:xfrm>
              <a:off x="2567" y="371"/>
              <a:ext cx="5" cy="33"/>
            </a:xfrm>
            <a:custGeom>
              <a:avLst/>
              <a:gdLst>
                <a:gd name="T0" fmla="*/ 16 w 31"/>
                <a:gd name="T1" fmla="*/ 31 h 206"/>
                <a:gd name="T2" fmla="*/ 0 w 31"/>
                <a:gd name="T3" fmla="*/ 16 h 206"/>
                <a:gd name="T4" fmla="*/ 16 w 31"/>
                <a:gd name="T5" fmla="*/ 0 h 206"/>
                <a:gd name="T6" fmla="*/ 31 w 31"/>
                <a:gd name="T7" fmla="*/ 16 h 206"/>
                <a:gd name="T8" fmla="*/ 16 w 31"/>
                <a:gd name="T9" fmla="*/ 31 h 206"/>
                <a:gd name="T10" fmla="*/ 4 w 31"/>
                <a:gd name="T11" fmla="*/ 206 h 206"/>
                <a:gd name="T12" fmla="*/ 4 w 31"/>
                <a:gd name="T13" fmla="*/ 62 h 206"/>
                <a:gd name="T14" fmla="*/ 28 w 31"/>
                <a:gd name="T15" fmla="*/ 62 h 206"/>
                <a:gd name="T16" fmla="*/ 28 w 31"/>
                <a:gd name="T17" fmla="*/ 206 h 206"/>
                <a:gd name="T18" fmla="*/ 4 w 31"/>
                <a:gd name="T19" fmla="*/ 206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" h="206">
                  <a:moveTo>
                    <a:pt x="16" y="31"/>
                  </a:moveTo>
                  <a:cubicBezTo>
                    <a:pt x="7" y="31"/>
                    <a:pt x="0" y="26"/>
                    <a:pt x="0" y="16"/>
                  </a:cubicBezTo>
                  <a:cubicBezTo>
                    <a:pt x="0" y="6"/>
                    <a:pt x="7" y="0"/>
                    <a:pt x="16" y="0"/>
                  </a:cubicBezTo>
                  <a:cubicBezTo>
                    <a:pt x="24" y="0"/>
                    <a:pt x="31" y="6"/>
                    <a:pt x="31" y="16"/>
                  </a:cubicBezTo>
                  <a:cubicBezTo>
                    <a:pt x="31" y="26"/>
                    <a:pt x="24" y="31"/>
                    <a:pt x="16" y="31"/>
                  </a:cubicBezTo>
                  <a:close/>
                  <a:moveTo>
                    <a:pt x="4" y="206"/>
                  </a:moveTo>
                  <a:cubicBezTo>
                    <a:pt x="4" y="62"/>
                    <a:pt x="4" y="62"/>
                    <a:pt x="4" y="62"/>
                  </a:cubicBezTo>
                  <a:cubicBezTo>
                    <a:pt x="28" y="62"/>
                    <a:pt x="28" y="62"/>
                    <a:pt x="28" y="62"/>
                  </a:cubicBezTo>
                  <a:cubicBezTo>
                    <a:pt x="28" y="206"/>
                    <a:pt x="28" y="206"/>
                    <a:pt x="28" y="206"/>
                  </a:cubicBezTo>
                  <a:lnTo>
                    <a:pt x="4" y="20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Muller Medium"/>
                <a:cs typeface="+mn-cs"/>
              </a:endParaRPr>
            </a:p>
          </p:txBody>
        </p:sp>
        <p:sp>
          <p:nvSpPr>
            <p:cNvPr id="33" name="Freeform 32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2582" y="380"/>
              <a:ext cx="19" cy="24"/>
            </a:xfrm>
            <a:custGeom>
              <a:avLst/>
              <a:gdLst>
                <a:gd name="T0" fmla="*/ 55 w 116"/>
                <a:gd name="T1" fmla="*/ 0 h 151"/>
                <a:gd name="T2" fmla="*/ 106 w 116"/>
                <a:gd name="T3" fmla="*/ 12 h 151"/>
                <a:gd name="T4" fmla="*/ 106 w 116"/>
                <a:gd name="T5" fmla="*/ 35 h 151"/>
                <a:gd name="T6" fmla="*/ 56 w 116"/>
                <a:gd name="T7" fmla="*/ 22 h 151"/>
                <a:gd name="T8" fmla="*/ 24 w 116"/>
                <a:gd name="T9" fmla="*/ 41 h 151"/>
                <a:gd name="T10" fmla="*/ 116 w 116"/>
                <a:gd name="T11" fmla="*/ 111 h 151"/>
                <a:gd name="T12" fmla="*/ 56 w 116"/>
                <a:gd name="T13" fmla="*/ 151 h 151"/>
                <a:gd name="T14" fmla="*/ 0 w 116"/>
                <a:gd name="T15" fmla="*/ 137 h 151"/>
                <a:gd name="T16" fmla="*/ 0 w 116"/>
                <a:gd name="T17" fmla="*/ 114 h 151"/>
                <a:gd name="T18" fmla="*/ 55 w 116"/>
                <a:gd name="T19" fmla="*/ 129 h 151"/>
                <a:gd name="T20" fmla="*/ 92 w 116"/>
                <a:gd name="T21" fmla="*/ 111 h 151"/>
                <a:gd name="T22" fmla="*/ 0 w 116"/>
                <a:gd name="T23" fmla="*/ 41 h 151"/>
                <a:gd name="T24" fmla="*/ 55 w 116"/>
                <a:gd name="T25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6" h="151">
                  <a:moveTo>
                    <a:pt x="55" y="0"/>
                  </a:moveTo>
                  <a:cubicBezTo>
                    <a:pt x="74" y="0"/>
                    <a:pt x="92" y="5"/>
                    <a:pt x="106" y="12"/>
                  </a:cubicBezTo>
                  <a:cubicBezTo>
                    <a:pt x="106" y="35"/>
                    <a:pt x="106" y="35"/>
                    <a:pt x="106" y="35"/>
                  </a:cubicBezTo>
                  <a:cubicBezTo>
                    <a:pt x="94" y="27"/>
                    <a:pt x="74" y="22"/>
                    <a:pt x="56" y="22"/>
                  </a:cubicBezTo>
                  <a:cubicBezTo>
                    <a:pt x="41" y="22"/>
                    <a:pt x="24" y="27"/>
                    <a:pt x="24" y="41"/>
                  </a:cubicBezTo>
                  <a:cubicBezTo>
                    <a:pt x="24" y="72"/>
                    <a:pt x="116" y="59"/>
                    <a:pt x="116" y="111"/>
                  </a:cubicBezTo>
                  <a:cubicBezTo>
                    <a:pt x="116" y="141"/>
                    <a:pt x="87" y="151"/>
                    <a:pt x="56" y="151"/>
                  </a:cubicBezTo>
                  <a:cubicBezTo>
                    <a:pt x="36" y="151"/>
                    <a:pt x="14" y="146"/>
                    <a:pt x="0" y="137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15" y="124"/>
                    <a:pt x="37" y="129"/>
                    <a:pt x="55" y="129"/>
                  </a:cubicBezTo>
                  <a:cubicBezTo>
                    <a:pt x="75" y="129"/>
                    <a:pt x="92" y="126"/>
                    <a:pt x="92" y="111"/>
                  </a:cubicBezTo>
                  <a:cubicBezTo>
                    <a:pt x="92" y="81"/>
                    <a:pt x="0" y="93"/>
                    <a:pt x="0" y="41"/>
                  </a:cubicBezTo>
                  <a:cubicBezTo>
                    <a:pt x="0" y="12"/>
                    <a:pt x="28" y="0"/>
                    <a:pt x="5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Muller Medium"/>
                <a:cs typeface="+mn-cs"/>
              </a:endParaRPr>
            </a:p>
          </p:txBody>
        </p:sp>
        <p:sp>
          <p:nvSpPr>
            <p:cNvPr id="34" name="Freeform 33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2608" y="373"/>
              <a:ext cx="18" cy="31"/>
            </a:xfrm>
            <a:custGeom>
              <a:avLst/>
              <a:gdLst>
                <a:gd name="T0" fmla="*/ 51 w 114"/>
                <a:gd name="T1" fmla="*/ 0 h 198"/>
                <a:gd name="T2" fmla="*/ 51 w 114"/>
                <a:gd name="T3" fmla="*/ 51 h 198"/>
                <a:gd name="T4" fmla="*/ 109 w 114"/>
                <a:gd name="T5" fmla="*/ 51 h 198"/>
                <a:gd name="T6" fmla="*/ 109 w 114"/>
                <a:gd name="T7" fmla="*/ 73 h 198"/>
                <a:gd name="T8" fmla="*/ 51 w 114"/>
                <a:gd name="T9" fmla="*/ 73 h 198"/>
                <a:gd name="T10" fmla="*/ 51 w 114"/>
                <a:gd name="T11" fmla="*/ 147 h 198"/>
                <a:gd name="T12" fmla="*/ 82 w 114"/>
                <a:gd name="T13" fmla="*/ 176 h 198"/>
                <a:gd name="T14" fmla="*/ 114 w 114"/>
                <a:gd name="T15" fmla="*/ 169 h 198"/>
                <a:gd name="T16" fmla="*/ 114 w 114"/>
                <a:gd name="T17" fmla="*/ 191 h 198"/>
                <a:gd name="T18" fmla="*/ 75 w 114"/>
                <a:gd name="T19" fmla="*/ 198 h 198"/>
                <a:gd name="T20" fmla="*/ 27 w 114"/>
                <a:gd name="T21" fmla="*/ 151 h 198"/>
                <a:gd name="T22" fmla="*/ 27 w 114"/>
                <a:gd name="T23" fmla="*/ 73 h 198"/>
                <a:gd name="T24" fmla="*/ 0 w 114"/>
                <a:gd name="T25" fmla="*/ 73 h 198"/>
                <a:gd name="T26" fmla="*/ 0 w 114"/>
                <a:gd name="T27" fmla="*/ 51 h 198"/>
                <a:gd name="T28" fmla="*/ 27 w 114"/>
                <a:gd name="T29" fmla="*/ 51 h 198"/>
                <a:gd name="T30" fmla="*/ 27 w 114"/>
                <a:gd name="T31" fmla="*/ 6 h 198"/>
                <a:gd name="T32" fmla="*/ 51 w 114"/>
                <a:gd name="T33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4" h="198">
                  <a:moveTo>
                    <a:pt x="51" y="0"/>
                  </a:moveTo>
                  <a:cubicBezTo>
                    <a:pt x="51" y="51"/>
                    <a:pt x="51" y="51"/>
                    <a:pt x="51" y="51"/>
                  </a:cubicBezTo>
                  <a:cubicBezTo>
                    <a:pt x="109" y="51"/>
                    <a:pt x="109" y="51"/>
                    <a:pt x="109" y="51"/>
                  </a:cubicBezTo>
                  <a:cubicBezTo>
                    <a:pt x="109" y="73"/>
                    <a:pt x="109" y="73"/>
                    <a:pt x="109" y="73"/>
                  </a:cubicBezTo>
                  <a:cubicBezTo>
                    <a:pt x="51" y="73"/>
                    <a:pt x="51" y="73"/>
                    <a:pt x="51" y="73"/>
                  </a:cubicBezTo>
                  <a:cubicBezTo>
                    <a:pt x="51" y="147"/>
                    <a:pt x="51" y="147"/>
                    <a:pt x="51" y="147"/>
                  </a:cubicBezTo>
                  <a:cubicBezTo>
                    <a:pt x="51" y="169"/>
                    <a:pt x="61" y="176"/>
                    <a:pt x="82" y="176"/>
                  </a:cubicBezTo>
                  <a:cubicBezTo>
                    <a:pt x="93" y="176"/>
                    <a:pt x="104" y="173"/>
                    <a:pt x="114" y="169"/>
                  </a:cubicBezTo>
                  <a:cubicBezTo>
                    <a:pt x="114" y="191"/>
                    <a:pt x="114" y="191"/>
                    <a:pt x="114" y="191"/>
                  </a:cubicBezTo>
                  <a:cubicBezTo>
                    <a:pt x="103" y="195"/>
                    <a:pt x="89" y="198"/>
                    <a:pt x="75" y="198"/>
                  </a:cubicBezTo>
                  <a:cubicBezTo>
                    <a:pt x="47" y="198"/>
                    <a:pt x="27" y="183"/>
                    <a:pt x="27" y="151"/>
                  </a:cubicBezTo>
                  <a:cubicBezTo>
                    <a:pt x="27" y="73"/>
                    <a:pt x="27" y="73"/>
                    <a:pt x="27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27" y="51"/>
                    <a:pt x="27" y="51"/>
                    <a:pt x="27" y="51"/>
                  </a:cubicBezTo>
                  <a:cubicBezTo>
                    <a:pt x="27" y="6"/>
                    <a:pt x="27" y="6"/>
                    <a:pt x="27" y="6"/>
                  </a:cubicBezTo>
                  <a:lnTo>
                    <a:pt x="5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Muller Medium"/>
                <a:cs typeface="+mn-cs"/>
              </a:endParaRPr>
            </a:p>
          </p:txBody>
        </p:sp>
        <p:sp>
          <p:nvSpPr>
            <p:cNvPr id="35" name="Freeform 34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2634" y="380"/>
              <a:ext cx="19" cy="24"/>
            </a:xfrm>
            <a:custGeom>
              <a:avLst/>
              <a:gdLst>
                <a:gd name="T0" fmla="*/ 55 w 116"/>
                <a:gd name="T1" fmla="*/ 0 h 151"/>
                <a:gd name="T2" fmla="*/ 106 w 116"/>
                <a:gd name="T3" fmla="*/ 12 h 151"/>
                <a:gd name="T4" fmla="*/ 106 w 116"/>
                <a:gd name="T5" fmla="*/ 35 h 151"/>
                <a:gd name="T6" fmla="*/ 56 w 116"/>
                <a:gd name="T7" fmla="*/ 22 h 151"/>
                <a:gd name="T8" fmla="*/ 24 w 116"/>
                <a:gd name="T9" fmla="*/ 41 h 151"/>
                <a:gd name="T10" fmla="*/ 116 w 116"/>
                <a:gd name="T11" fmla="*/ 111 h 151"/>
                <a:gd name="T12" fmla="*/ 56 w 116"/>
                <a:gd name="T13" fmla="*/ 151 h 151"/>
                <a:gd name="T14" fmla="*/ 0 w 116"/>
                <a:gd name="T15" fmla="*/ 137 h 151"/>
                <a:gd name="T16" fmla="*/ 0 w 116"/>
                <a:gd name="T17" fmla="*/ 114 h 151"/>
                <a:gd name="T18" fmla="*/ 55 w 116"/>
                <a:gd name="T19" fmla="*/ 129 h 151"/>
                <a:gd name="T20" fmla="*/ 92 w 116"/>
                <a:gd name="T21" fmla="*/ 111 h 151"/>
                <a:gd name="T22" fmla="*/ 0 w 116"/>
                <a:gd name="T23" fmla="*/ 41 h 151"/>
                <a:gd name="T24" fmla="*/ 55 w 116"/>
                <a:gd name="T25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6" h="151">
                  <a:moveTo>
                    <a:pt x="55" y="0"/>
                  </a:moveTo>
                  <a:cubicBezTo>
                    <a:pt x="74" y="0"/>
                    <a:pt x="92" y="5"/>
                    <a:pt x="106" y="12"/>
                  </a:cubicBezTo>
                  <a:cubicBezTo>
                    <a:pt x="106" y="35"/>
                    <a:pt x="106" y="35"/>
                    <a:pt x="106" y="35"/>
                  </a:cubicBezTo>
                  <a:cubicBezTo>
                    <a:pt x="94" y="27"/>
                    <a:pt x="74" y="22"/>
                    <a:pt x="56" y="22"/>
                  </a:cubicBezTo>
                  <a:cubicBezTo>
                    <a:pt x="41" y="22"/>
                    <a:pt x="24" y="27"/>
                    <a:pt x="24" y="41"/>
                  </a:cubicBezTo>
                  <a:cubicBezTo>
                    <a:pt x="24" y="72"/>
                    <a:pt x="116" y="59"/>
                    <a:pt x="116" y="111"/>
                  </a:cubicBezTo>
                  <a:cubicBezTo>
                    <a:pt x="116" y="141"/>
                    <a:pt x="87" y="151"/>
                    <a:pt x="56" y="151"/>
                  </a:cubicBezTo>
                  <a:cubicBezTo>
                    <a:pt x="36" y="151"/>
                    <a:pt x="14" y="146"/>
                    <a:pt x="0" y="137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15" y="124"/>
                    <a:pt x="37" y="129"/>
                    <a:pt x="55" y="129"/>
                  </a:cubicBezTo>
                  <a:cubicBezTo>
                    <a:pt x="75" y="129"/>
                    <a:pt x="92" y="126"/>
                    <a:pt x="92" y="111"/>
                  </a:cubicBezTo>
                  <a:cubicBezTo>
                    <a:pt x="92" y="81"/>
                    <a:pt x="0" y="93"/>
                    <a:pt x="0" y="41"/>
                  </a:cubicBezTo>
                  <a:cubicBezTo>
                    <a:pt x="0" y="12"/>
                    <a:pt x="28" y="0"/>
                    <a:pt x="5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Muller Medium"/>
                <a:cs typeface="+mn-cs"/>
              </a:endParaRPr>
            </a:p>
          </p:txBody>
        </p:sp>
        <p:sp>
          <p:nvSpPr>
            <p:cNvPr id="36" name="Freeform 35">
              <a:extLst>
                <a:ext uri="{FF2B5EF4-FFF2-40B4-BE49-F238E27FC236}"/>
              </a:extLst>
            </p:cNvPr>
            <p:cNvSpPr>
              <a:spLocks noEditPoints="1"/>
            </p:cNvSpPr>
            <p:nvPr/>
          </p:nvSpPr>
          <p:spPr bwMode="auto">
            <a:xfrm>
              <a:off x="2679" y="370"/>
              <a:ext cx="31" cy="34"/>
            </a:xfrm>
            <a:custGeom>
              <a:avLst/>
              <a:gdLst>
                <a:gd name="T0" fmla="*/ 196 w 196"/>
                <a:gd name="T1" fmla="*/ 214 h 217"/>
                <a:gd name="T2" fmla="*/ 166 w 196"/>
                <a:gd name="T3" fmla="*/ 214 h 217"/>
                <a:gd name="T4" fmla="*/ 143 w 196"/>
                <a:gd name="T5" fmla="*/ 193 h 217"/>
                <a:gd name="T6" fmla="*/ 71 w 196"/>
                <a:gd name="T7" fmla="*/ 217 h 217"/>
                <a:gd name="T8" fmla="*/ 0 w 196"/>
                <a:gd name="T9" fmla="*/ 163 h 217"/>
                <a:gd name="T10" fmla="*/ 45 w 196"/>
                <a:gd name="T11" fmla="*/ 104 h 217"/>
                <a:gd name="T12" fmla="*/ 44 w 196"/>
                <a:gd name="T13" fmla="*/ 104 h 217"/>
                <a:gd name="T14" fmla="*/ 19 w 196"/>
                <a:gd name="T15" fmla="*/ 54 h 217"/>
                <a:gd name="T16" fmla="*/ 84 w 196"/>
                <a:gd name="T17" fmla="*/ 0 h 217"/>
                <a:gd name="T18" fmla="*/ 141 w 196"/>
                <a:gd name="T19" fmla="*/ 46 h 217"/>
                <a:gd name="T20" fmla="*/ 83 w 196"/>
                <a:gd name="T21" fmla="*/ 109 h 217"/>
                <a:gd name="T22" fmla="*/ 139 w 196"/>
                <a:gd name="T23" fmla="*/ 161 h 217"/>
                <a:gd name="T24" fmla="*/ 153 w 196"/>
                <a:gd name="T25" fmla="*/ 116 h 217"/>
                <a:gd name="T26" fmla="*/ 178 w 196"/>
                <a:gd name="T27" fmla="*/ 116 h 217"/>
                <a:gd name="T28" fmla="*/ 157 w 196"/>
                <a:gd name="T29" fmla="*/ 178 h 217"/>
                <a:gd name="T30" fmla="*/ 196 w 196"/>
                <a:gd name="T31" fmla="*/ 214 h 217"/>
                <a:gd name="T32" fmla="*/ 73 w 196"/>
                <a:gd name="T33" fmla="*/ 194 h 217"/>
                <a:gd name="T34" fmla="*/ 125 w 196"/>
                <a:gd name="T35" fmla="*/ 177 h 217"/>
                <a:gd name="T36" fmla="*/ 62 w 196"/>
                <a:gd name="T37" fmla="*/ 120 h 217"/>
                <a:gd name="T38" fmla="*/ 26 w 196"/>
                <a:gd name="T39" fmla="*/ 162 h 217"/>
                <a:gd name="T40" fmla="*/ 73 w 196"/>
                <a:gd name="T41" fmla="*/ 194 h 217"/>
                <a:gd name="T42" fmla="*/ 44 w 196"/>
                <a:gd name="T43" fmla="*/ 54 h 217"/>
                <a:gd name="T44" fmla="*/ 66 w 196"/>
                <a:gd name="T45" fmla="*/ 93 h 217"/>
                <a:gd name="T46" fmla="*/ 116 w 196"/>
                <a:gd name="T47" fmla="*/ 48 h 217"/>
                <a:gd name="T48" fmla="*/ 84 w 196"/>
                <a:gd name="T49" fmla="*/ 23 h 217"/>
                <a:gd name="T50" fmla="*/ 44 w 196"/>
                <a:gd name="T51" fmla="*/ 54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96" h="217">
                  <a:moveTo>
                    <a:pt x="196" y="214"/>
                  </a:moveTo>
                  <a:cubicBezTo>
                    <a:pt x="166" y="214"/>
                    <a:pt x="166" y="214"/>
                    <a:pt x="166" y="214"/>
                  </a:cubicBezTo>
                  <a:cubicBezTo>
                    <a:pt x="143" y="193"/>
                    <a:pt x="143" y="193"/>
                    <a:pt x="143" y="193"/>
                  </a:cubicBezTo>
                  <a:cubicBezTo>
                    <a:pt x="125" y="208"/>
                    <a:pt x="101" y="217"/>
                    <a:pt x="71" y="217"/>
                  </a:cubicBezTo>
                  <a:cubicBezTo>
                    <a:pt x="26" y="217"/>
                    <a:pt x="0" y="194"/>
                    <a:pt x="0" y="163"/>
                  </a:cubicBezTo>
                  <a:cubicBezTo>
                    <a:pt x="0" y="134"/>
                    <a:pt x="26" y="115"/>
                    <a:pt x="45" y="104"/>
                  </a:cubicBezTo>
                  <a:cubicBezTo>
                    <a:pt x="44" y="104"/>
                    <a:pt x="44" y="104"/>
                    <a:pt x="44" y="104"/>
                  </a:cubicBezTo>
                  <a:cubicBezTo>
                    <a:pt x="30" y="90"/>
                    <a:pt x="19" y="73"/>
                    <a:pt x="19" y="54"/>
                  </a:cubicBezTo>
                  <a:cubicBezTo>
                    <a:pt x="19" y="24"/>
                    <a:pt x="47" y="0"/>
                    <a:pt x="84" y="0"/>
                  </a:cubicBezTo>
                  <a:cubicBezTo>
                    <a:pt x="118" y="0"/>
                    <a:pt x="141" y="19"/>
                    <a:pt x="141" y="46"/>
                  </a:cubicBezTo>
                  <a:cubicBezTo>
                    <a:pt x="141" y="78"/>
                    <a:pt x="106" y="97"/>
                    <a:pt x="83" y="109"/>
                  </a:cubicBezTo>
                  <a:cubicBezTo>
                    <a:pt x="139" y="161"/>
                    <a:pt x="139" y="161"/>
                    <a:pt x="139" y="161"/>
                  </a:cubicBezTo>
                  <a:cubicBezTo>
                    <a:pt x="148" y="149"/>
                    <a:pt x="153" y="133"/>
                    <a:pt x="153" y="116"/>
                  </a:cubicBezTo>
                  <a:cubicBezTo>
                    <a:pt x="178" y="116"/>
                    <a:pt x="178" y="116"/>
                    <a:pt x="178" y="116"/>
                  </a:cubicBezTo>
                  <a:cubicBezTo>
                    <a:pt x="178" y="138"/>
                    <a:pt x="171" y="160"/>
                    <a:pt x="157" y="178"/>
                  </a:cubicBezTo>
                  <a:lnTo>
                    <a:pt x="196" y="214"/>
                  </a:lnTo>
                  <a:close/>
                  <a:moveTo>
                    <a:pt x="73" y="194"/>
                  </a:moveTo>
                  <a:cubicBezTo>
                    <a:pt x="94" y="194"/>
                    <a:pt x="112" y="188"/>
                    <a:pt x="125" y="177"/>
                  </a:cubicBezTo>
                  <a:cubicBezTo>
                    <a:pt x="62" y="120"/>
                    <a:pt x="62" y="120"/>
                    <a:pt x="62" y="120"/>
                  </a:cubicBezTo>
                  <a:cubicBezTo>
                    <a:pt x="46" y="128"/>
                    <a:pt x="26" y="142"/>
                    <a:pt x="26" y="162"/>
                  </a:cubicBezTo>
                  <a:cubicBezTo>
                    <a:pt x="26" y="182"/>
                    <a:pt x="42" y="194"/>
                    <a:pt x="73" y="194"/>
                  </a:cubicBezTo>
                  <a:close/>
                  <a:moveTo>
                    <a:pt x="44" y="54"/>
                  </a:moveTo>
                  <a:cubicBezTo>
                    <a:pt x="44" y="69"/>
                    <a:pt x="55" y="82"/>
                    <a:pt x="66" y="93"/>
                  </a:cubicBezTo>
                  <a:cubicBezTo>
                    <a:pt x="85" y="84"/>
                    <a:pt x="116" y="69"/>
                    <a:pt x="116" y="48"/>
                  </a:cubicBezTo>
                  <a:cubicBezTo>
                    <a:pt x="116" y="33"/>
                    <a:pt x="104" y="23"/>
                    <a:pt x="84" y="23"/>
                  </a:cubicBezTo>
                  <a:cubicBezTo>
                    <a:pt x="60" y="23"/>
                    <a:pt x="44" y="37"/>
                    <a:pt x="44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Muller Medium"/>
                <a:cs typeface="+mn-cs"/>
              </a:endParaRPr>
            </a:p>
          </p:txBody>
        </p:sp>
        <p:sp>
          <p:nvSpPr>
            <p:cNvPr id="37" name="Freeform 36">
              <a:extLst>
                <a:ext uri="{FF2B5EF4-FFF2-40B4-BE49-F238E27FC236}"/>
              </a:extLst>
            </p:cNvPr>
            <p:cNvSpPr>
              <a:spLocks noEditPoints="1"/>
            </p:cNvSpPr>
            <p:nvPr/>
          </p:nvSpPr>
          <p:spPr bwMode="auto">
            <a:xfrm>
              <a:off x="2735" y="370"/>
              <a:ext cx="25" cy="34"/>
            </a:xfrm>
            <a:custGeom>
              <a:avLst/>
              <a:gdLst>
                <a:gd name="T0" fmla="*/ 24 w 152"/>
                <a:gd name="T1" fmla="*/ 0 h 213"/>
                <a:gd name="T2" fmla="*/ 24 w 152"/>
                <a:gd name="T3" fmla="*/ 87 h 213"/>
                <a:gd name="T4" fmla="*/ 80 w 152"/>
                <a:gd name="T5" fmla="*/ 62 h 213"/>
                <a:gd name="T6" fmla="*/ 152 w 152"/>
                <a:gd name="T7" fmla="*/ 138 h 213"/>
                <a:gd name="T8" fmla="*/ 80 w 152"/>
                <a:gd name="T9" fmla="*/ 213 h 213"/>
                <a:gd name="T10" fmla="*/ 22 w 152"/>
                <a:gd name="T11" fmla="*/ 186 h 213"/>
                <a:gd name="T12" fmla="*/ 22 w 152"/>
                <a:gd name="T13" fmla="*/ 210 h 213"/>
                <a:gd name="T14" fmla="*/ 0 w 152"/>
                <a:gd name="T15" fmla="*/ 210 h 213"/>
                <a:gd name="T16" fmla="*/ 0 w 152"/>
                <a:gd name="T17" fmla="*/ 0 h 213"/>
                <a:gd name="T18" fmla="*/ 24 w 152"/>
                <a:gd name="T19" fmla="*/ 0 h 213"/>
                <a:gd name="T20" fmla="*/ 77 w 152"/>
                <a:gd name="T21" fmla="*/ 84 h 213"/>
                <a:gd name="T22" fmla="*/ 24 w 152"/>
                <a:gd name="T23" fmla="*/ 120 h 213"/>
                <a:gd name="T24" fmla="*/ 24 w 152"/>
                <a:gd name="T25" fmla="*/ 156 h 213"/>
                <a:gd name="T26" fmla="*/ 77 w 152"/>
                <a:gd name="T27" fmla="*/ 191 h 213"/>
                <a:gd name="T28" fmla="*/ 128 w 152"/>
                <a:gd name="T29" fmla="*/ 138 h 213"/>
                <a:gd name="T30" fmla="*/ 77 w 152"/>
                <a:gd name="T31" fmla="*/ 84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2" h="213">
                  <a:moveTo>
                    <a:pt x="24" y="0"/>
                  </a:moveTo>
                  <a:cubicBezTo>
                    <a:pt x="24" y="87"/>
                    <a:pt x="24" y="87"/>
                    <a:pt x="24" y="87"/>
                  </a:cubicBezTo>
                  <a:cubicBezTo>
                    <a:pt x="35" y="75"/>
                    <a:pt x="52" y="62"/>
                    <a:pt x="80" y="62"/>
                  </a:cubicBezTo>
                  <a:cubicBezTo>
                    <a:pt x="121" y="62"/>
                    <a:pt x="152" y="94"/>
                    <a:pt x="152" y="138"/>
                  </a:cubicBezTo>
                  <a:cubicBezTo>
                    <a:pt x="152" y="181"/>
                    <a:pt x="121" y="213"/>
                    <a:pt x="80" y="213"/>
                  </a:cubicBezTo>
                  <a:cubicBezTo>
                    <a:pt x="52" y="213"/>
                    <a:pt x="35" y="200"/>
                    <a:pt x="22" y="186"/>
                  </a:cubicBezTo>
                  <a:cubicBezTo>
                    <a:pt x="22" y="210"/>
                    <a:pt x="22" y="210"/>
                    <a:pt x="22" y="210"/>
                  </a:cubicBezTo>
                  <a:cubicBezTo>
                    <a:pt x="0" y="210"/>
                    <a:pt x="0" y="210"/>
                    <a:pt x="0" y="21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4" y="0"/>
                  </a:lnTo>
                  <a:close/>
                  <a:moveTo>
                    <a:pt x="77" y="84"/>
                  </a:moveTo>
                  <a:cubicBezTo>
                    <a:pt x="51" y="84"/>
                    <a:pt x="32" y="101"/>
                    <a:pt x="24" y="120"/>
                  </a:cubicBezTo>
                  <a:cubicBezTo>
                    <a:pt x="24" y="156"/>
                    <a:pt x="24" y="156"/>
                    <a:pt x="24" y="156"/>
                  </a:cubicBezTo>
                  <a:cubicBezTo>
                    <a:pt x="32" y="174"/>
                    <a:pt x="51" y="191"/>
                    <a:pt x="77" y="191"/>
                  </a:cubicBezTo>
                  <a:cubicBezTo>
                    <a:pt x="105" y="191"/>
                    <a:pt x="128" y="171"/>
                    <a:pt x="128" y="138"/>
                  </a:cubicBezTo>
                  <a:cubicBezTo>
                    <a:pt x="128" y="105"/>
                    <a:pt x="105" y="84"/>
                    <a:pt x="77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Muller Medium"/>
                <a:cs typeface="+mn-cs"/>
              </a:endParaRPr>
            </a:p>
          </p:txBody>
        </p:sp>
        <p:sp>
          <p:nvSpPr>
            <p:cNvPr id="38" name="Freeform 37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2770" y="380"/>
              <a:ext cx="14" cy="24"/>
            </a:xfrm>
            <a:custGeom>
              <a:avLst/>
              <a:gdLst>
                <a:gd name="T0" fmla="*/ 84 w 84"/>
                <a:gd name="T1" fmla="*/ 2 h 149"/>
                <a:gd name="T2" fmla="*/ 84 w 84"/>
                <a:gd name="T3" fmla="*/ 26 h 149"/>
                <a:gd name="T4" fmla="*/ 24 w 84"/>
                <a:gd name="T5" fmla="*/ 59 h 149"/>
                <a:gd name="T6" fmla="*/ 24 w 84"/>
                <a:gd name="T7" fmla="*/ 149 h 149"/>
                <a:gd name="T8" fmla="*/ 0 w 84"/>
                <a:gd name="T9" fmla="*/ 149 h 149"/>
                <a:gd name="T10" fmla="*/ 0 w 84"/>
                <a:gd name="T11" fmla="*/ 5 h 149"/>
                <a:gd name="T12" fmla="*/ 22 w 84"/>
                <a:gd name="T13" fmla="*/ 5 h 149"/>
                <a:gd name="T14" fmla="*/ 22 w 84"/>
                <a:gd name="T15" fmla="*/ 30 h 149"/>
                <a:gd name="T16" fmla="*/ 84 w 84"/>
                <a:gd name="T17" fmla="*/ 2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4" h="149">
                  <a:moveTo>
                    <a:pt x="84" y="2"/>
                  </a:moveTo>
                  <a:cubicBezTo>
                    <a:pt x="84" y="26"/>
                    <a:pt x="84" y="26"/>
                    <a:pt x="84" y="26"/>
                  </a:cubicBezTo>
                  <a:cubicBezTo>
                    <a:pt x="55" y="22"/>
                    <a:pt x="33" y="36"/>
                    <a:pt x="24" y="59"/>
                  </a:cubicBezTo>
                  <a:cubicBezTo>
                    <a:pt x="24" y="149"/>
                    <a:pt x="24" y="149"/>
                    <a:pt x="24" y="149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33" y="11"/>
                    <a:pt x="58" y="0"/>
                    <a:pt x="84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Muller Medium"/>
                <a:cs typeface="+mn-cs"/>
              </a:endParaRPr>
            </a:p>
          </p:txBody>
        </p:sp>
        <p:sp>
          <p:nvSpPr>
            <p:cNvPr id="39" name="Freeform 38">
              <a:extLst>
                <a:ext uri="{FF2B5EF4-FFF2-40B4-BE49-F238E27FC236}"/>
              </a:extLst>
            </p:cNvPr>
            <p:cNvSpPr>
              <a:spLocks noEditPoints="1"/>
            </p:cNvSpPr>
            <p:nvPr/>
          </p:nvSpPr>
          <p:spPr bwMode="auto">
            <a:xfrm>
              <a:off x="2791" y="380"/>
              <a:ext cx="24" cy="24"/>
            </a:xfrm>
            <a:custGeom>
              <a:avLst/>
              <a:gdLst>
                <a:gd name="T0" fmla="*/ 140 w 151"/>
                <a:gd name="T1" fmla="*/ 129 h 151"/>
                <a:gd name="T2" fmla="*/ 151 w 151"/>
                <a:gd name="T3" fmla="*/ 127 h 151"/>
                <a:gd name="T4" fmla="*/ 151 w 151"/>
                <a:gd name="T5" fmla="*/ 146 h 151"/>
                <a:gd name="T6" fmla="*/ 133 w 151"/>
                <a:gd name="T7" fmla="*/ 149 h 151"/>
                <a:gd name="T8" fmla="*/ 106 w 151"/>
                <a:gd name="T9" fmla="*/ 132 h 151"/>
                <a:gd name="T10" fmla="*/ 50 w 151"/>
                <a:gd name="T11" fmla="*/ 151 h 151"/>
                <a:gd name="T12" fmla="*/ 0 w 151"/>
                <a:gd name="T13" fmla="*/ 107 h 151"/>
                <a:gd name="T14" fmla="*/ 65 w 151"/>
                <a:gd name="T15" fmla="*/ 59 h 151"/>
                <a:gd name="T16" fmla="*/ 105 w 151"/>
                <a:gd name="T17" fmla="*/ 63 h 151"/>
                <a:gd name="T18" fmla="*/ 105 w 151"/>
                <a:gd name="T19" fmla="*/ 58 h 151"/>
                <a:gd name="T20" fmla="*/ 63 w 151"/>
                <a:gd name="T21" fmla="*/ 22 h 151"/>
                <a:gd name="T22" fmla="*/ 11 w 151"/>
                <a:gd name="T23" fmla="*/ 33 h 151"/>
                <a:gd name="T24" fmla="*/ 11 w 151"/>
                <a:gd name="T25" fmla="*/ 10 h 151"/>
                <a:gd name="T26" fmla="*/ 66 w 151"/>
                <a:gd name="T27" fmla="*/ 0 h 151"/>
                <a:gd name="T28" fmla="*/ 129 w 151"/>
                <a:gd name="T29" fmla="*/ 61 h 151"/>
                <a:gd name="T30" fmla="*/ 129 w 151"/>
                <a:gd name="T31" fmla="*/ 118 h 151"/>
                <a:gd name="T32" fmla="*/ 140 w 151"/>
                <a:gd name="T33" fmla="*/ 129 h 151"/>
                <a:gd name="T34" fmla="*/ 55 w 151"/>
                <a:gd name="T35" fmla="*/ 131 h 151"/>
                <a:gd name="T36" fmla="*/ 105 w 151"/>
                <a:gd name="T37" fmla="*/ 110 h 151"/>
                <a:gd name="T38" fmla="*/ 105 w 151"/>
                <a:gd name="T39" fmla="*/ 83 h 151"/>
                <a:gd name="T40" fmla="*/ 68 w 151"/>
                <a:gd name="T41" fmla="*/ 79 h 151"/>
                <a:gd name="T42" fmla="*/ 24 w 151"/>
                <a:gd name="T43" fmla="*/ 106 h 151"/>
                <a:gd name="T44" fmla="*/ 55 w 151"/>
                <a:gd name="T45" fmla="*/ 131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51" h="151">
                  <a:moveTo>
                    <a:pt x="140" y="129"/>
                  </a:moveTo>
                  <a:cubicBezTo>
                    <a:pt x="143" y="129"/>
                    <a:pt x="147" y="128"/>
                    <a:pt x="151" y="127"/>
                  </a:cubicBezTo>
                  <a:cubicBezTo>
                    <a:pt x="151" y="146"/>
                    <a:pt x="151" y="146"/>
                    <a:pt x="151" y="146"/>
                  </a:cubicBezTo>
                  <a:cubicBezTo>
                    <a:pt x="145" y="148"/>
                    <a:pt x="139" y="149"/>
                    <a:pt x="133" y="149"/>
                  </a:cubicBezTo>
                  <a:cubicBezTo>
                    <a:pt x="121" y="149"/>
                    <a:pt x="111" y="145"/>
                    <a:pt x="106" y="132"/>
                  </a:cubicBezTo>
                  <a:cubicBezTo>
                    <a:pt x="92" y="144"/>
                    <a:pt x="74" y="151"/>
                    <a:pt x="50" y="151"/>
                  </a:cubicBezTo>
                  <a:cubicBezTo>
                    <a:pt x="25" y="151"/>
                    <a:pt x="0" y="138"/>
                    <a:pt x="0" y="107"/>
                  </a:cubicBezTo>
                  <a:cubicBezTo>
                    <a:pt x="0" y="70"/>
                    <a:pt x="34" y="59"/>
                    <a:pt x="65" y="59"/>
                  </a:cubicBezTo>
                  <a:cubicBezTo>
                    <a:pt x="77" y="59"/>
                    <a:pt x="93" y="61"/>
                    <a:pt x="105" y="63"/>
                  </a:cubicBezTo>
                  <a:cubicBezTo>
                    <a:pt x="105" y="58"/>
                    <a:pt x="105" y="58"/>
                    <a:pt x="105" y="58"/>
                  </a:cubicBezTo>
                  <a:cubicBezTo>
                    <a:pt x="105" y="37"/>
                    <a:pt x="90" y="22"/>
                    <a:pt x="63" y="22"/>
                  </a:cubicBezTo>
                  <a:cubicBezTo>
                    <a:pt x="41" y="22"/>
                    <a:pt x="24" y="28"/>
                    <a:pt x="11" y="33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22" y="6"/>
                    <a:pt x="42" y="0"/>
                    <a:pt x="66" y="0"/>
                  </a:cubicBezTo>
                  <a:cubicBezTo>
                    <a:pt x="104" y="0"/>
                    <a:pt x="129" y="21"/>
                    <a:pt x="129" y="61"/>
                  </a:cubicBezTo>
                  <a:cubicBezTo>
                    <a:pt x="129" y="118"/>
                    <a:pt x="129" y="118"/>
                    <a:pt x="129" y="118"/>
                  </a:cubicBezTo>
                  <a:cubicBezTo>
                    <a:pt x="129" y="126"/>
                    <a:pt x="133" y="129"/>
                    <a:pt x="140" y="129"/>
                  </a:cubicBezTo>
                  <a:close/>
                  <a:moveTo>
                    <a:pt x="55" y="131"/>
                  </a:moveTo>
                  <a:cubicBezTo>
                    <a:pt x="74" y="131"/>
                    <a:pt x="92" y="123"/>
                    <a:pt x="105" y="110"/>
                  </a:cubicBezTo>
                  <a:cubicBezTo>
                    <a:pt x="105" y="83"/>
                    <a:pt x="105" y="83"/>
                    <a:pt x="105" y="83"/>
                  </a:cubicBezTo>
                  <a:cubicBezTo>
                    <a:pt x="94" y="81"/>
                    <a:pt x="80" y="79"/>
                    <a:pt x="68" y="79"/>
                  </a:cubicBezTo>
                  <a:cubicBezTo>
                    <a:pt x="47" y="79"/>
                    <a:pt x="24" y="85"/>
                    <a:pt x="24" y="106"/>
                  </a:cubicBezTo>
                  <a:cubicBezTo>
                    <a:pt x="24" y="123"/>
                    <a:pt x="39" y="131"/>
                    <a:pt x="55" y="1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Muller Medium"/>
                <a:cs typeface="+mn-cs"/>
              </a:endParaRPr>
            </a:p>
          </p:txBody>
        </p:sp>
        <p:sp>
          <p:nvSpPr>
            <p:cNvPr id="40" name="Freeform 39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2824" y="380"/>
              <a:ext cx="21" cy="24"/>
            </a:xfrm>
            <a:custGeom>
              <a:avLst/>
              <a:gdLst>
                <a:gd name="T0" fmla="*/ 74 w 134"/>
                <a:gd name="T1" fmla="*/ 0 h 148"/>
                <a:gd name="T2" fmla="*/ 134 w 134"/>
                <a:gd name="T3" fmla="*/ 59 h 148"/>
                <a:gd name="T4" fmla="*/ 134 w 134"/>
                <a:gd name="T5" fmla="*/ 148 h 148"/>
                <a:gd name="T6" fmla="*/ 110 w 134"/>
                <a:gd name="T7" fmla="*/ 148 h 148"/>
                <a:gd name="T8" fmla="*/ 110 w 134"/>
                <a:gd name="T9" fmla="*/ 62 h 148"/>
                <a:gd name="T10" fmla="*/ 71 w 134"/>
                <a:gd name="T11" fmla="*/ 22 h 148"/>
                <a:gd name="T12" fmla="*/ 24 w 134"/>
                <a:gd name="T13" fmla="*/ 51 h 148"/>
                <a:gd name="T14" fmla="*/ 24 w 134"/>
                <a:gd name="T15" fmla="*/ 148 h 148"/>
                <a:gd name="T16" fmla="*/ 0 w 134"/>
                <a:gd name="T17" fmla="*/ 148 h 148"/>
                <a:gd name="T18" fmla="*/ 0 w 134"/>
                <a:gd name="T19" fmla="*/ 4 h 148"/>
                <a:gd name="T20" fmla="*/ 22 w 134"/>
                <a:gd name="T21" fmla="*/ 4 h 148"/>
                <a:gd name="T22" fmla="*/ 22 w 134"/>
                <a:gd name="T23" fmla="*/ 25 h 148"/>
                <a:gd name="T24" fmla="*/ 74 w 134"/>
                <a:gd name="T25" fmla="*/ 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4" h="148">
                  <a:moveTo>
                    <a:pt x="74" y="0"/>
                  </a:moveTo>
                  <a:cubicBezTo>
                    <a:pt x="108" y="0"/>
                    <a:pt x="134" y="24"/>
                    <a:pt x="134" y="59"/>
                  </a:cubicBezTo>
                  <a:cubicBezTo>
                    <a:pt x="134" y="148"/>
                    <a:pt x="134" y="148"/>
                    <a:pt x="134" y="148"/>
                  </a:cubicBezTo>
                  <a:cubicBezTo>
                    <a:pt x="110" y="148"/>
                    <a:pt x="110" y="148"/>
                    <a:pt x="110" y="148"/>
                  </a:cubicBezTo>
                  <a:cubicBezTo>
                    <a:pt x="110" y="62"/>
                    <a:pt x="110" y="62"/>
                    <a:pt x="110" y="62"/>
                  </a:cubicBezTo>
                  <a:cubicBezTo>
                    <a:pt x="110" y="35"/>
                    <a:pt x="93" y="22"/>
                    <a:pt x="71" y="22"/>
                  </a:cubicBezTo>
                  <a:cubicBezTo>
                    <a:pt x="50" y="22"/>
                    <a:pt x="34" y="37"/>
                    <a:pt x="24" y="51"/>
                  </a:cubicBezTo>
                  <a:cubicBezTo>
                    <a:pt x="24" y="148"/>
                    <a:pt x="24" y="148"/>
                    <a:pt x="24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2" y="25"/>
                    <a:pt x="22" y="25"/>
                    <a:pt x="22" y="25"/>
                  </a:cubicBezTo>
                  <a:cubicBezTo>
                    <a:pt x="32" y="12"/>
                    <a:pt x="51" y="0"/>
                    <a:pt x="7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Muller Medium"/>
                <a:cs typeface="+mn-cs"/>
              </a:endParaRPr>
            </a:p>
          </p:txBody>
        </p:sp>
        <p:sp>
          <p:nvSpPr>
            <p:cNvPr id="41" name="Freeform 40">
              <a:extLst>
                <a:ext uri="{FF2B5EF4-FFF2-40B4-BE49-F238E27FC236}"/>
              </a:extLst>
            </p:cNvPr>
            <p:cNvSpPr>
              <a:spLocks noEditPoints="1"/>
            </p:cNvSpPr>
            <p:nvPr/>
          </p:nvSpPr>
          <p:spPr bwMode="auto">
            <a:xfrm>
              <a:off x="2855" y="370"/>
              <a:ext cx="24" cy="34"/>
            </a:xfrm>
            <a:custGeom>
              <a:avLst/>
              <a:gdLst>
                <a:gd name="T0" fmla="*/ 152 w 152"/>
                <a:gd name="T1" fmla="*/ 0 h 213"/>
                <a:gd name="T2" fmla="*/ 152 w 152"/>
                <a:gd name="T3" fmla="*/ 210 h 213"/>
                <a:gd name="T4" fmla="*/ 130 w 152"/>
                <a:gd name="T5" fmla="*/ 210 h 213"/>
                <a:gd name="T6" fmla="*/ 130 w 152"/>
                <a:gd name="T7" fmla="*/ 186 h 213"/>
                <a:gd name="T8" fmla="*/ 72 w 152"/>
                <a:gd name="T9" fmla="*/ 213 h 213"/>
                <a:gd name="T10" fmla="*/ 0 w 152"/>
                <a:gd name="T11" fmla="*/ 138 h 213"/>
                <a:gd name="T12" fmla="*/ 72 w 152"/>
                <a:gd name="T13" fmla="*/ 62 h 213"/>
                <a:gd name="T14" fmla="*/ 128 w 152"/>
                <a:gd name="T15" fmla="*/ 87 h 213"/>
                <a:gd name="T16" fmla="*/ 128 w 152"/>
                <a:gd name="T17" fmla="*/ 0 h 213"/>
                <a:gd name="T18" fmla="*/ 152 w 152"/>
                <a:gd name="T19" fmla="*/ 0 h 213"/>
                <a:gd name="T20" fmla="*/ 75 w 152"/>
                <a:gd name="T21" fmla="*/ 84 h 213"/>
                <a:gd name="T22" fmla="*/ 24 w 152"/>
                <a:gd name="T23" fmla="*/ 138 h 213"/>
                <a:gd name="T24" fmla="*/ 75 w 152"/>
                <a:gd name="T25" fmla="*/ 191 h 213"/>
                <a:gd name="T26" fmla="*/ 128 w 152"/>
                <a:gd name="T27" fmla="*/ 156 h 213"/>
                <a:gd name="T28" fmla="*/ 128 w 152"/>
                <a:gd name="T29" fmla="*/ 120 h 213"/>
                <a:gd name="T30" fmla="*/ 75 w 152"/>
                <a:gd name="T31" fmla="*/ 84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2" h="213">
                  <a:moveTo>
                    <a:pt x="152" y="0"/>
                  </a:moveTo>
                  <a:cubicBezTo>
                    <a:pt x="152" y="210"/>
                    <a:pt x="152" y="210"/>
                    <a:pt x="152" y="210"/>
                  </a:cubicBezTo>
                  <a:cubicBezTo>
                    <a:pt x="130" y="210"/>
                    <a:pt x="130" y="210"/>
                    <a:pt x="130" y="210"/>
                  </a:cubicBezTo>
                  <a:cubicBezTo>
                    <a:pt x="130" y="186"/>
                    <a:pt x="130" y="186"/>
                    <a:pt x="130" y="186"/>
                  </a:cubicBezTo>
                  <a:cubicBezTo>
                    <a:pt x="117" y="200"/>
                    <a:pt x="100" y="213"/>
                    <a:pt x="72" y="213"/>
                  </a:cubicBezTo>
                  <a:cubicBezTo>
                    <a:pt x="31" y="213"/>
                    <a:pt x="0" y="181"/>
                    <a:pt x="0" y="138"/>
                  </a:cubicBezTo>
                  <a:cubicBezTo>
                    <a:pt x="0" y="94"/>
                    <a:pt x="31" y="62"/>
                    <a:pt x="72" y="62"/>
                  </a:cubicBezTo>
                  <a:cubicBezTo>
                    <a:pt x="100" y="62"/>
                    <a:pt x="117" y="75"/>
                    <a:pt x="128" y="87"/>
                  </a:cubicBezTo>
                  <a:cubicBezTo>
                    <a:pt x="128" y="0"/>
                    <a:pt x="128" y="0"/>
                    <a:pt x="128" y="0"/>
                  </a:cubicBezTo>
                  <a:lnTo>
                    <a:pt x="152" y="0"/>
                  </a:lnTo>
                  <a:close/>
                  <a:moveTo>
                    <a:pt x="75" y="84"/>
                  </a:moveTo>
                  <a:cubicBezTo>
                    <a:pt x="47" y="84"/>
                    <a:pt x="24" y="105"/>
                    <a:pt x="24" y="138"/>
                  </a:cubicBezTo>
                  <a:cubicBezTo>
                    <a:pt x="24" y="171"/>
                    <a:pt x="47" y="191"/>
                    <a:pt x="75" y="191"/>
                  </a:cubicBezTo>
                  <a:cubicBezTo>
                    <a:pt x="101" y="191"/>
                    <a:pt x="120" y="174"/>
                    <a:pt x="128" y="156"/>
                  </a:cubicBezTo>
                  <a:cubicBezTo>
                    <a:pt x="128" y="120"/>
                    <a:pt x="128" y="120"/>
                    <a:pt x="128" y="120"/>
                  </a:cubicBezTo>
                  <a:cubicBezTo>
                    <a:pt x="120" y="101"/>
                    <a:pt x="101" y="84"/>
                    <a:pt x="75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Muller Medium"/>
                <a:cs typeface="+mn-cs"/>
              </a:endParaRPr>
            </a:p>
          </p:txBody>
        </p:sp>
        <p:sp>
          <p:nvSpPr>
            <p:cNvPr id="42" name="Freeform 41">
              <a:extLst>
                <a:ext uri="{FF2B5EF4-FFF2-40B4-BE49-F238E27FC236}"/>
              </a:extLst>
            </p:cNvPr>
            <p:cNvSpPr>
              <a:spLocks noEditPoints="1"/>
            </p:cNvSpPr>
            <p:nvPr/>
          </p:nvSpPr>
          <p:spPr bwMode="auto">
            <a:xfrm>
              <a:off x="2907" y="380"/>
              <a:ext cx="23" cy="24"/>
            </a:xfrm>
            <a:custGeom>
              <a:avLst/>
              <a:gdLst>
                <a:gd name="T0" fmla="*/ 140 w 151"/>
                <a:gd name="T1" fmla="*/ 129 h 151"/>
                <a:gd name="T2" fmla="*/ 151 w 151"/>
                <a:gd name="T3" fmla="*/ 127 h 151"/>
                <a:gd name="T4" fmla="*/ 151 w 151"/>
                <a:gd name="T5" fmla="*/ 146 h 151"/>
                <a:gd name="T6" fmla="*/ 133 w 151"/>
                <a:gd name="T7" fmla="*/ 149 h 151"/>
                <a:gd name="T8" fmla="*/ 107 w 151"/>
                <a:gd name="T9" fmla="*/ 132 h 151"/>
                <a:gd name="T10" fmla="*/ 51 w 151"/>
                <a:gd name="T11" fmla="*/ 151 h 151"/>
                <a:gd name="T12" fmla="*/ 0 w 151"/>
                <a:gd name="T13" fmla="*/ 107 h 151"/>
                <a:gd name="T14" fmla="*/ 65 w 151"/>
                <a:gd name="T15" fmla="*/ 59 h 151"/>
                <a:gd name="T16" fmla="*/ 105 w 151"/>
                <a:gd name="T17" fmla="*/ 63 h 151"/>
                <a:gd name="T18" fmla="*/ 105 w 151"/>
                <a:gd name="T19" fmla="*/ 58 h 151"/>
                <a:gd name="T20" fmla="*/ 64 w 151"/>
                <a:gd name="T21" fmla="*/ 22 h 151"/>
                <a:gd name="T22" fmla="*/ 11 w 151"/>
                <a:gd name="T23" fmla="*/ 33 h 151"/>
                <a:gd name="T24" fmla="*/ 11 w 151"/>
                <a:gd name="T25" fmla="*/ 10 h 151"/>
                <a:gd name="T26" fmla="*/ 66 w 151"/>
                <a:gd name="T27" fmla="*/ 0 h 151"/>
                <a:gd name="T28" fmla="*/ 129 w 151"/>
                <a:gd name="T29" fmla="*/ 61 h 151"/>
                <a:gd name="T30" fmla="*/ 129 w 151"/>
                <a:gd name="T31" fmla="*/ 118 h 151"/>
                <a:gd name="T32" fmla="*/ 140 w 151"/>
                <a:gd name="T33" fmla="*/ 129 h 151"/>
                <a:gd name="T34" fmla="*/ 56 w 151"/>
                <a:gd name="T35" fmla="*/ 131 h 151"/>
                <a:gd name="T36" fmla="*/ 105 w 151"/>
                <a:gd name="T37" fmla="*/ 110 h 151"/>
                <a:gd name="T38" fmla="*/ 105 w 151"/>
                <a:gd name="T39" fmla="*/ 83 h 151"/>
                <a:gd name="T40" fmla="*/ 68 w 151"/>
                <a:gd name="T41" fmla="*/ 79 h 151"/>
                <a:gd name="T42" fmla="*/ 25 w 151"/>
                <a:gd name="T43" fmla="*/ 106 h 151"/>
                <a:gd name="T44" fmla="*/ 56 w 151"/>
                <a:gd name="T45" fmla="*/ 131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51" h="151">
                  <a:moveTo>
                    <a:pt x="140" y="129"/>
                  </a:moveTo>
                  <a:cubicBezTo>
                    <a:pt x="144" y="129"/>
                    <a:pt x="148" y="128"/>
                    <a:pt x="151" y="127"/>
                  </a:cubicBezTo>
                  <a:cubicBezTo>
                    <a:pt x="151" y="146"/>
                    <a:pt x="151" y="146"/>
                    <a:pt x="151" y="146"/>
                  </a:cubicBezTo>
                  <a:cubicBezTo>
                    <a:pt x="146" y="148"/>
                    <a:pt x="139" y="149"/>
                    <a:pt x="133" y="149"/>
                  </a:cubicBezTo>
                  <a:cubicBezTo>
                    <a:pt x="122" y="149"/>
                    <a:pt x="111" y="145"/>
                    <a:pt x="107" y="132"/>
                  </a:cubicBezTo>
                  <a:cubicBezTo>
                    <a:pt x="92" y="144"/>
                    <a:pt x="74" y="151"/>
                    <a:pt x="51" y="151"/>
                  </a:cubicBezTo>
                  <a:cubicBezTo>
                    <a:pt x="25" y="151"/>
                    <a:pt x="0" y="138"/>
                    <a:pt x="0" y="107"/>
                  </a:cubicBezTo>
                  <a:cubicBezTo>
                    <a:pt x="0" y="70"/>
                    <a:pt x="34" y="59"/>
                    <a:pt x="65" y="59"/>
                  </a:cubicBezTo>
                  <a:cubicBezTo>
                    <a:pt x="78" y="59"/>
                    <a:pt x="93" y="61"/>
                    <a:pt x="105" y="63"/>
                  </a:cubicBezTo>
                  <a:cubicBezTo>
                    <a:pt x="105" y="58"/>
                    <a:pt x="105" y="58"/>
                    <a:pt x="105" y="58"/>
                  </a:cubicBezTo>
                  <a:cubicBezTo>
                    <a:pt x="105" y="37"/>
                    <a:pt x="90" y="22"/>
                    <a:pt x="64" y="22"/>
                  </a:cubicBezTo>
                  <a:cubicBezTo>
                    <a:pt x="42" y="22"/>
                    <a:pt x="24" y="28"/>
                    <a:pt x="11" y="33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23" y="6"/>
                    <a:pt x="43" y="0"/>
                    <a:pt x="66" y="0"/>
                  </a:cubicBezTo>
                  <a:cubicBezTo>
                    <a:pt x="105" y="0"/>
                    <a:pt x="129" y="21"/>
                    <a:pt x="129" y="61"/>
                  </a:cubicBezTo>
                  <a:cubicBezTo>
                    <a:pt x="129" y="118"/>
                    <a:pt x="129" y="118"/>
                    <a:pt x="129" y="118"/>
                  </a:cubicBezTo>
                  <a:cubicBezTo>
                    <a:pt x="129" y="126"/>
                    <a:pt x="134" y="129"/>
                    <a:pt x="140" y="129"/>
                  </a:cubicBezTo>
                  <a:close/>
                  <a:moveTo>
                    <a:pt x="56" y="131"/>
                  </a:moveTo>
                  <a:cubicBezTo>
                    <a:pt x="74" y="131"/>
                    <a:pt x="92" y="123"/>
                    <a:pt x="105" y="110"/>
                  </a:cubicBezTo>
                  <a:cubicBezTo>
                    <a:pt x="105" y="83"/>
                    <a:pt x="105" y="83"/>
                    <a:pt x="105" y="83"/>
                  </a:cubicBezTo>
                  <a:cubicBezTo>
                    <a:pt x="95" y="81"/>
                    <a:pt x="80" y="79"/>
                    <a:pt x="68" y="79"/>
                  </a:cubicBezTo>
                  <a:cubicBezTo>
                    <a:pt x="47" y="79"/>
                    <a:pt x="25" y="85"/>
                    <a:pt x="25" y="106"/>
                  </a:cubicBezTo>
                  <a:cubicBezTo>
                    <a:pt x="25" y="123"/>
                    <a:pt x="40" y="131"/>
                    <a:pt x="56" y="1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Muller Medium"/>
                <a:cs typeface="+mn-cs"/>
              </a:endParaRPr>
            </a:p>
          </p:txBody>
        </p:sp>
        <p:sp>
          <p:nvSpPr>
            <p:cNvPr id="43" name="Freeform 42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2938" y="380"/>
              <a:ext cx="20" cy="24"/>
            </a:xfrm>
            <a:custGeom>
              <a:avLst/>
              <a:gdLst>
                <a:gd name="T0" fmla="*/ 78 w 124"/>
                <a:gd name="T1" fmla="*/ 0 h 151"/>
                <a:gd name="T2" fmla="*/ 122 w 124"/>
                <a:gd name="T3" fmla="*/ 12 h 151"/>
                <a:gd name="T4" fmla="*/ 122 w 124"/>
                <a:gd name="T5" fmla="*/ 35 h 151"/>
                <a:gd name="T6" fmla="*/ 81 w 124"/>
                <a:gd name="T7" fmla="*/ 22 h 151"/>
                <a:gd name="T8" fmla="*/ 24 w 124"/>
                <a:gd name="T9" fmla="*/ 76 h 151"/>
                <a:gd name="T10" fmla="*/ 80 w 124"/>
                <a:gd name="T11" fmla="*/ 129 h 151"/>
                <a:gd name="T12" fmla="*/ 124 w 124"/>
                <a:gd name="T13" fmla="*/ 117 h 151"/>
                <a:gd name="T14" fmla="*/ 124 w 124"/>
                <a:gd name="T15" fmla="*/ 141 h 151"/>
                <a:gd name="T16" fmla="*/ 77 w 124"/>
                <a:gd name="T17" fmla="*/ 151 h 151"/>
                <a:gd name="T18" fmla="*/ 0 w 124"/>
                <a:gd name="T19" fmla="*/ 76 h 151"/>
                <a:gd name="T20" fmla="*/ 78 w 124"/>
                <a:gd name="T21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4" h="151">
                  <a:moveTo>
                    <a:pt x="78" y="0"/>
                  </a:moveTo>
                  <a:cubicBezTo>
                    <a:pt x="94" y="0"/>
                    <a:pt x="110" y="4"/>
                    <a:pt x="122" y="12"/>
                  </a:cubicBezTo>
                  <a:cubicBezTo>
                    <a:pt x="122" y="35"/>
                    <a:pt x="122" y="35"/>
                    <a:pt x="122" y="35"/>
                  </a:cubicBezTo>
                  <a:cubicBezTo>
                    <a:pt x="112" y="27"/>
                    <a:pt x="96" y="22"/>
                    <a:pt x="81" y="22"/>
                  </a:cubicBezTo>
                  <a:cubicBezTo>
                    <a:pt x="53" y="22"/>
                    <a:pt x="24" y="38"/>
                    <a:pt x="24" y="76"/>
                  </a:cubicBezTo>
                  <a:cubicBezTo>
                    <a:pt x="24" y="113"/>
                    <a:pt x="52" y="129"/>
                    <a:pt x="80" y="129"/>
                  </a:cubicBezTo>
                  <a:cubicBezTo>
                    <a:pt x="96" y="129"/>
                    <a:pt x="112" y="125"/>
                    <a:pt x="124" y="117"/>
                  </a:cubicBezTo>
                  <a:cubicBezTo>
                    <a:pt x="124" y="141"/>
                    <a:pt x="124" y="141"/>
                    <a:pt x="124" y="141"/>
                  </a:cubicBezTo>
                  <a:cubicBezTo>
                    <a:pt x="110" y="148"/>
                    <a:pt x="95" y="151"/>
                    <a:pt x="77" y="151"/>
                  </a:cubicBezTo>
                  <a:cubicBezTo>
                    <a:pt x="39" y="151"/>
                    <a:pt x="0" y="128"/>
                    <a:pt x="0" y="76"/>
                  </a:cubicBezTo>
                  <a:cubicBezTo>
                    <a:pt x="0" y="24"/>
                    <a:pt x="40" y="0"/>
                    <a:pt x="7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Muller Medium"/>
                <a:cs typeface="+mn-cs"/>
              </a:endParaRPr>
            </a:p>
          </p:txBody>
        </p:sp>
        <p:sp>
          <p:nvSpPr>
            <p:cNvPr id="44" name="Freeform 43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2965" y="373"/>
              <a:ext cx="18" cy="31"/>
            </a:xfrm>
            <a:custGeom>
              <a:avLst/>
              <a:gdLst>
                <a:gd name="T0" fmla="*/ 51 w 113"/>
                <a:gd name="T1" fmla="*/ 0 h 198"/>
                <a:gd name="T2" fmla="*/ 51 w 113"/>
                <a:gd name="T3" fmla="*/ 51 h 198"/>
                <a:gd name="T4" fmla="*/ 108 w 113"/>
                <a:gd name="T5" fmla="*/ 51 h 198"/>
                <a:gd name="T6" fmla="*/ 108 w 113"/>
                <a:gd name="T7" fmla="*/ 73 h 198"/>
                <a:gd name="T8" fmla="*/ 51 w 113"/>
                <a:gd name="T9" fmla="*/ 73 h 198"/>
                <a:gd name="T10" fmla="*/ 51 w 113"/>
                <a:gd name="T11" fmla="*/ 147 h 198"/>
                <a:gd name="T12" fmla="*/ 82 w 113"/>
                <a:gd name="T13" fmla="*/ 176 h 198"/>
                <a:gd name="T14" fmla="*/ 113 w 113"/>
                <a:gd name="T15" fmla="*/ 169 h 198"/>
                <a:gd name="T16" fmla="*/ 113 w 113"/>
                <a:gd name="T17" fmla="*/ 191 h 198"/>
                <a:gd name="T18" fmla="*/ 75 w 113"/>
                <a:gd name="T19" fmla="*/ 198 h 198"/>
                <a:gd name="T20" fmla="*/ 27 w 113"/>
                <a:gd name="T21" fmla="*/ 151 h 198"/>
                <a:gd name="T22" fmla="*/ 27 w 113"/>
                <a:gd name="T23" fmla="*/ 73 h 198"/>
                <a:gd name="T24" fmla="*/ 0 w 113"/>
                <a:gd name="T25" fmla="*/ 73 h 198"/>
                <a:gd name="T26" fmla="*/ 0 w 113"/>
                <a:gd name="T27" fmla="*/ 51 h 198"/>
                <a:gd name="T28" fmla="*/ 27 w 113"/>
                <a:gd name="T29" fmla="*/ 51 h 198"/>
                <a:gd name="T30" fmla="*/ 27 w 113"/>
                <a:gd name="T31" fmla="*/ 6 h 198"/>
                <a:gd name="T32" fmla="*/ 51 w 113"/>
                <a:gd name="T33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3" h="198">
                  <a:moveTo>
                    <a:pt x="51" y="0"/>
                  </a:moveTo>
                  <a:cubicBezTo>
                    <a:pt x="51" y="51"/>
                    <a:pt x="51" y="51"/>
                    <a:pt x="51" y="51"/>
                  </a:cubicBezTo>
                  <a:cubicBezTo>
                    <a:pt x="108" y="51"/>
                    <a:pt x="108" y="51"/>
                    <a:pt x="108" y="51"/>
                  </a:cubicBezTo>
                  <a:cubicBezTo>
                    <a:pt x="108" y="73"/>
                    <a:pt x="108" y="73"/>
                    <a:pt x="108" y="73"/>
                  </a:cubicBezTo>
                  <a:cubicBezTo>
                    <a:pt x="51" y="73"/>
                    <a:pt x="51" y="73"/>
                    <a:pt x="51" y="73"/>
                  </a:cubicBezTo>
                  <a:cubicBezTo>
                    <a:pt x="51" y="147"/>
                    <a:pt x="51" y="147"/>
                    <a:pt x="51" y="147"/>
                  </a:cubicBezTo>
                  <a:cubicBezTo>
                    <a:pt x="51" y="169"/>
                    <a:pt x="61" y="176"/>
                    <a:pt x="82" y="176"/>
                  </a:cubicBezTo>
                  <a:cubicBezTo>
                    <a:pt x="93" y="176"/>
                    <a:pt x="104" y="173"/>
                    <a:pt x="113" y="169"/>
                  </a:cubicBezTo>
                  <a:cubicBezTo>
                    <a:pt x="113" y="191"/>
                    <a:pt x="113" y="191"/>
                    <a:pt x="113" y="191"/>
                  </a:cubicBezTo>
                  <a:cubicBezTo>
                    <a:pt x="103" y="195"/>
                    <a:pt x="88" y="198"/>
                    <a:pt x="75" y="198"/>
                  </a:cubicBezTo>
                  <a:cubicBezTo>
                    <a:pt x="47" y="198"/>
                    <a:pt x="27" y="183"/>
                    <a:pt x="27" y="151"/>
                  </a:cubicBezTo>
                  <a:cubicBezTo>
                    <a:pt x="27" y="73"/>
                    <a:pt x="27" y="73"/>
                    <a:pt x="27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27" y="51"/>
                    <a:pt x="27" y="51"/>
                    <a:pt x="27" y="51"/>
                  </a:cubicBezTo>
                  <a:cubicBezTo>
                    <a:pt x="27" y="6"/>
                    <a:pt x="27" y="6"/>
                    <a:pt x="27" y="6"/>
                  </a:cubicBezTo>
                  <a:lnTo>
                    <a:pt x="5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Muller Medium"/>
                <a:cs typeface="+mn-cs"/>
              </a:endParaRPr>
            </a:p>
          </p:txBody>
        </p:sp>
        <p:sp>
          <p:nvSpPr>
            <p:cNvPr id="45" name="Freeform 44">
              <a:extLst>
                <a:ext uri="{FF2B5EF4-FFF2-40B4-BE49-F238E27FC236}"/>
              </a:extLst>
            </p:cNvPr>
            <p:cNvSpPr>
              <a:spLocks noEditPoints="1"/>
            </p:cNvSpPr>
            <p:nvPr/>
          </p:nvSpPr>
          <p:spPr bwMode="auto">
            <a:xfrm>
              <a:off x="2993" y="371"/>
              <a:ext cx="4" cy="33"/>
            </a:xfrm>
            <a:custGeom>
              <a:avLst/>
              <a:gdLst>
                <a:gd name="T0" fmla="*/ 16 w 31"/>
                <a:gd name="T1" fmla="*/ 31 h 206"/>
                <a:gd name="T2" fmla="*/ 0 w 31"/>
                <a:gd name="T3" fmla="*/ 16 h 206"/>
                <a:gd name="T4" fmla="*/ 16 w 31"/>
                <a:gd name="T5" fmla="*/ 0 h 206"/>
                <a:gd name="T6" fmla="*/ 31 w 31"/>
                <a:gd name="T7" fmla="*/ 16 h 206"/>
                <a:gd name="T8" fmla="*/ 16 w 31"/>
                <a:gd name="T9" fmla="*/ 31 h 206"/>
                <a:gd name="T10" fmla="*/ 4 w 31"/>
                <a:gd name="T11" fmla="*/ 206 h 206"/>
                <a:gd name="T12" fmla="*/ 4 w 31"/>
                <a:gd name="T13" fmla="*/ 62 h 206"/>
                <a:gd name="T14" fmla="*/ 28 w 31"/>
                <a:gd name="T15" fmla="*/ 62 h 206"/>
                <a:gd name="T16" fmla="*/ 28 w 31"/>
                <a:gd name="T17" fmla="*/ 206 h 206"/>
                <a:gd name="T18" fmla="*/ 4 w 31"/>
                <a:gd name="T19" fmla="*/ 206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" h="206">
                  <a:moveTo>
                    <a:pt x="16" y="31"/>
                  </a:moveTo>
                  <a:cubicBezTo>
                    <a:pt x="7" y="31"/>
                    <a:pt x="0" y="26"/>
                    <a:pt x="0" y="16"/>
                  </a:cubicBezTo>
                  <a:cubicBezTo>
                    <a:pt x="0" y="6"/>
                    <a:pt x="7" y="0"/>
                    <a:pt x="16" y="0"/>
                  </a:cubicBezTo>
                  <a:cubicBezTo>
                    <a:pt x="24" y="0"/>
                    <a:pt x="31" y="6"/>
                    <a:pt x="31" y="16"/>
                  </a:cubicBezTo>
                  <a:cubicBezTo>
                    <a:pt x="31" y="26"/>
                    <a:pt x="24" y="31"/>
                    <a:pt x="16" y="31"/>
                  </a:cubicBezTo>
                  <a:close/>
                  <a:moveTo>
                    <a:pt x="4" y="206"/>
                  </a:moveTo>
                  <a:cubicBezTo>
                    <a:pt x="4" y="62"/>
                    <a:pt x="4" y="62"/>
                    <a:pt x="4" y="62"/>
                  </a:cubicBezTo>
                  <a:cubicBezTo>
                    <a:pt x="28" y="62"/>
                    <a:pt x="28" y="62"/>
                    <a:pt x="28" y="62"/>
                  </a:cubicBezTo>
                  <a:cubicBezTo>
                    <a:pt x="28" y="206"/>
                    <a:pt x="28" y="206"/>
                    <a:pt x="28" y="206"/>
                  </a:cubicBezTo>
                  <a:lnTo>
                    <a:pt x="4" y="20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Muller Medium"/>
                <a:cs typeface="+mn-cs"/>
              </a:endParaRPr>
            </a:p>
          </p:txBody>
        </p:sp>
        <p:sp>
          <p:nvSpPr>
            <p:cNvPr id="46" name="Freeform 45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3006" y="381"/>
              <a:ext cx="25" cy="23"/>
            </a:xfrm>
            <a:custGeom>
              <a:avLst/>
              <a:gdLst>
                <a:gd name="T0" fmla="*/ 25 w 25"/>
                <a:gd name="T1" fmla="*/ 0 h 23"/>
                <a:gd name="T2" fmla="*/ 14 w 25"/>
                <a:gd name="T3" fmla="*/ 23 h 23"/>
                <a:gd name="T4" fmla="*/ 11 w 25"/>
                <a:gd name="T5" fmla="*/ 23 h 23"/>
                <a:gd name="T6" fmla="*/ 0 w 25"/>
                <a:gd name="T7" fmla="*/ 0 h 23"/>
                <a:gd name="T8" fmla="*/ 5 w 25"/>
                <a:gd name="T9" fmla="*/ 0 h 23"/>
                <a:gd name="T10" fmla="*/ 12 w 25"/>
                <a:gd name="T11" fmla="*/ 18 h 23"/>
                <a:gd name="T12" fmla="*/ 20 w 25"/>
                <a:gd name="T13" fmla="*/ 0 h 23"/>
                <a:gd name="T14" fmla="*/ 25 w 25"/>
                <a:gd name="T1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23">
                  <a:moveTo>
                    <a:pt x="25" y="0"/>
                  </a:moveTo>
                  <a:lnTo>
                    <a:pt x="14" y="23"/>
                  </a:lnTo>
                  <a:lnTo>
                    <a:pt x="11" y="23"/>
                  </a:lnTo>
                  <a:lnTo>
                    <a:pt x="0" y="0"/>
                  </a:lnTo>
                  <a:lnTo>
                    <a:pt x="5" y="0"/>
                  </a:lnTo>
                  <a:lnTo>
                    <a:pt x="12" y="18"/>
                  </a:lnTo>
                  <a:lnTo>
                    <a:pt x="20" y="0"/>
                  </a:lnTo>
                  <a:lnTo>
                    <a:pt x="2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Muller Medium"/>
                <a:cs typeface="+mn-cs"/>
              </a:endParaRPr>
            </a:p>
          </p:txBody>
        </p:sp>
        <p:sp>
          <p:nvSpPr>
            <p:cNvPr id="47" name="Freeform 46">
              <a:extLst>
                <a:ext uri="{FF2B5EF4-FFF2-40B4-BE49-F238E27FC236}"/>
              </a:extLst>
            </p:cNvPr>
            <p:cNvSpPr>
              <a:spLocks noEditPoints="1"/>
            </p:cNvSpPr>
            <p:nvPr/>
          </p:nvSpPr>
          <p:spPr bwMode="auto">
            <a:xfrm>
              <a:off x="3040" y="371"/>
              <a:ext cx="5" cy="33"/>
            </a:xfrm>
            <a:custGeom>
              <a:avLst/>
              <a:gdLst>
                <a:gd name="T0" fmla="*/ 15 w 31"/>
                <a:gd name="T1" fmla="*/ 31 h 206"/>
                <a:gd name="T2" fmla="*/ 0 w 31"/>
                <a:gd name="T3" fmla="*/ 16 h 206"/>
                <a:gd name="T4" fmla="*/ 15 w 31"/>
                <a:gd name="T5" fmla="*/ 0 h 206"/>
                <a:gd name="T6" fmla="*/ 31 w 31"/>
                <a:gd name="T7" fmla="*/ 16 h 206"/>
                <a:gd name="T8" fmla="*/ 15 w 31"/>
                <a:gd name="T9" fmla="*/ 31 h 206"/>
                <a:gd name="T10" fmla="*/ 3 w 31"/>
                <a:gd name="T11" fmla="*/ 206 h 206"/>
                <a:gd name="T12" fmla="*/ 3 w 31"/>
                <a:gd name="T13" fmla="*/ 62 h 206"/>
                <a:gd name="T14" fmla="*/ 27 w 31"/>
                <a:gd name="T15" fmla="*/ 62 h 206"/>
                <a:gd name="T16" fmla="*/ 27 w 31"/>
                <a:gd name="T17" fmla="*/ 206 h 206"/>
                <a:gd name="T18" fmla="*/ 3 w 31"/>
                <a:gd name="T19" fmla="*/ 206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" h="206">
                  <a:moveTo>
                    <a:pt x="15" y="31"/>
                  </a:moveTo>
                  <a:cubicBezTo>
                    <a:pt x="7" y="31"/>
                    <a:pt x="0" y="26"/>
                    <a:pt x="0" y="16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4" y="0"/>
                    <a:pt x="31" y="6"/>
                    <a:pt x="31" y="16"/>
                  </a:cubicBezTo>
                  <a:cubicBezTo>
                    <a:pt x="31" y="26"/>
                    <a:pt x="24" y="31"/>
                    <a:pt x="15" y="31"/>
                  </a:cubicBezTo>
                  <a:close/>
                  <a:moveTo>
                    <a:pt x="3" y="206"/>
                  </a:moveTo>
                  <a:cubicBezTo>
                    <a:pt x="3" y="62"/>
                    <a:pt x="3" y="62"/>
                    <a:pt x="3" y="62"/>
                  </a:cubicBezTo>
                  <a:cubicBezTo>
                    <a:pt x="27" y="62"/>
                    <a:pt x="27" y="62"/>
                    <a:pt x="27" y="62"/>
                  </a:cubicBezTo>
                  <a:cubicBezTo>
                    <a:pt x="27" y="206"/>
                    <a:pt x="27" y="206"/>
                    <a:pt x="27" y="206"/>
                  </a:cubicBezTo>
                  <a:lnTo>
                    <a:pt x="3" y="20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Muller Medium"/>
                <a:cs typeface="+mn-cs"/>
              </a:endParaRPr>
            </a:p>
          </p:txBody>
        </p:sp>
        <p:sp>
          <p:nvSpPr>
            <p:cNvPr id="48" name="Freeform 47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3055" y="380"/>
              <a:ext cx="18" cy="24"/>
            </a:xfrm>
            <a:custGeom>
              <a:avLst/>
              <a:gdLst>
                <a:gd name="T0" fmla="*/ 55 w 116"/>
                <a:gd name="T1" fmla="*/ 0 h 151"/>
                <a:gd name="T2" fmla="*/ 106 w 116"/>
                <a:gd name="T3" fmla="*/ 12 h 151"/>
                <a:gd name="T4" fmla="*/ 106 w 116"/>
                <a:gd name="T5" fmla="*/ 35 h 151"/>
                <a:gd name="T6" fmla="*/ 57 w 116"/>
                <a:gd name="T7" fmla="*/ 22 h 151"/>
                <a:gd name="T8" fmla="*/ 25 w 116"/>
                <a:gd name="T9" fmla="*/ 41 h 151"/>
                <a:gd name="T10" fmla="*/ 116 w 116"/>
                <a:gd name="T11" fmla="*/ 111 h 151"/>
                <a:gd name="T12" fmla="*/ 57 w 116"/>
                <a:gd name="T13" fmla="*/ 151 h 151"/>
                <a:gd name="T14" fmla="*/ 1 w 116"/>
                <a:gd name="T15" fmla="*/ 137 h 151"/>
                <a:gd name="T16" fmla="*/ 1 w 116"/>
                <a:gd name="T17" fmla="*/ 114 h 151"/>
                <a:gd name="T18" fmla="*/ 56 w 116"/>
                <a:gd name="T19" fmla="*/ 129 h 151"/>
                <a:gd name="T20" fmla="*/ 92 w 116"/>
                <a:gd name="T21" fmla="*/ 111 h 151"/>
                <a:gd name="T22" fmla="*/ 0 w 116"/>
                <a:gd name="T23" fmla="*/ 41 h 151"/>
                <a:gd name="T24" fmla="*/ 55 w 116"/>
                <a:gd name="T25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6" h="151">
                  <a:moveTo>
                    <a:pt x="55" y="0"/>
                  </a:moveTo>
                  <a:cubicBezTo>
                    <a:pt x="74" y="0"/>
                    <a:pt x="93" y="5"/>
                    <a:pt x="106" y="12"/>
                  </a:cubicBezTo>
                  <a:cubicBezTo>
                    <a:pt x="106" y="35"/>
                    <a:pt x="106" y="35"/>
                    <a:pt x="106" y="35"/>
                  </a:cubicBezTo>
                  <a:cubicBezTo>
                    <a:pt x="94" y="27"/>
                    <a:pt x="74" y="22"/>
                    <a:pt x="57" y="22"/>
                  </a:cubicBezTo>
                  <a:cubicBezTo>
                    <a:pt x="41" y="22"/>
                    <a:pt x="25" y="27"/>
                    <a:pt x="25" y="41"/>
                  </a:cubicBezTo>
                  <a:cubicBezTo>
                    <a:pt x="25" y="72"/>
                    <a:pt x="116" y="59"/>
                    <a:pt x="116" y="111"/>
                  </a:cubicBezTo>
                  <a:cubicBezTo>
                    <a:pt x="116" y="141"/>
                    <a:pt x="88" y="151"/>
                    <a:pt x="57" y="151"/>
                  </a:cubicBezTo>
                  <a:cubicBezTo>
                    <a:pt x="36" y="151"/>
                    <a:pt x="14" y="146"/>
                    <a:pt x="1" y="137"/>
                  </a:cubicBezTo>
                  <a:cubicBezTo>
                    <a:pt x="1" y="114"/>
                    <a:pt x="1" y="114"/>
                    <a:pt x="1" y="114"/>
                  </a:cubicBezTo>
                  <a:cubicBezTo>
                    <a:pt x="16" y="124"/>
                    <a:pt x="38" y="129"/>
                    <a:pt x="56" y="129"/>
                  </a:cubicBezTo>
                  <a:cubicBezTo>
                    <a:pt x="76" y="129"/>
                    <a:pt x="92" y="126"/>
                    <a:pt x="92" y="111"/>
                  </a:cubicBezTo>
                  <a:cubicBezTo>
                    <a:pt x="92" y="81"/>
                    <a:pt x="0" y="93"/>
                    <a:pt x="0" y="41"/>
                  </a:cubicBezTo>
                  <a:cubicBezTo>
                    <a:pt x="0" y="12"/>
                    <a:pt x="28" y="0"/>
                    <a:pt x="5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Muller Medium"/>
                <a:cs typeface="+mn-cs"/>
              </a:endParaRPr>
            </a:p>
          </p:txBody>
        </p:sp>
        <p:sp>
          <p:nvSpPr>
            <p:cNvPr id="49" name="Freeform 48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3081" y="373"/>
              <a:ext cx="18" cy="31"/>
            </a:xfrm>
            <a:custGeom>
              <a:avLst/>
              <a:gdLst>
                <a:gd name="T0" fmla="*/ 50 w 113"/>
                <a:gd name="T1" fmla="*/ 0 h 198"/>
                <a:gd name="T2" fmla="*/ 50 w 113"/>
                <a:gd name="T3" fmla="*/ 51 h 198"/>
                <a:gd name="T4" fmla="*/ 108 w 113"/>
                <a:gd name="T5" fmla="*/ 51 h 198"/>
                <a:gd name="T6" fmla="*/ 108 w 113"/>
                <a:gd name="T7" fmla="*/ 73 h 198"/>
                <a:gd name="T8" fmla="*/ 50 w 113"/>
                <a:gd name="T9" fmla="*/ 73 h 198"/>
                <a:gd name="T10" fmla="*/ 50 w 113"/>
                <a:gd name="T11" fmla="*/ 147 h 198"/>
                <a:gd name="T12" fmla="*/ 81 w 113"/>
                <a:gd name="T13" fmla="*/ 176 h 198"/>
                <a:gd name="T14" fmla="*/ 113 w 113"/>
                <a:gd name="T15" fmla="*/ 169 h 198"/>
                <a:gd name="T16" fmla="*/ 113 w 113"/>
                <a:gd name="T17" fmla="*/ 191 h 198"/>
                <a:gd name="T18" fmla="*/ 74 w 113"/>
                <a:gd name="T19" fmla="*/ 198 h 198"/>
                <a:gd name="T20" fmla="*/ 27 w 113"/>
                <a:gd name="T21" fmla="*/ 151 h 198"/>
                <a:gd name="T22" fmla="*/ 27 w 113"/>
                <a:gd name="T23" fmla="*/ 73 h 198"/>
                <a:gd name="T24" fmla="*/ 0 w 113"/>
                <a:gd name="T25" fmla="*/ 73 h 198"/>
                <a:gd name="T26" fmla="*/ 0 w 113"/>
                <a:gd name="T27" fmla="*/ 51 h 198"/>
                <a:gd name="T28" fmla="*/ 27 w 113"/>
                <a:gd name="T29" fmla="*/ 51 h 198"/>
                <a:gd name="T30" fmla="*/ 27 w 113"/>
                <a:gd name="T31" fmla="*/ 6 h 198"/>
                <a:gd name="T32" fmla="*/ 50 w 113"/>
                <a:gd name="T33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3" h="198">
                  <a:moveTo>
                    <a:pt x="50" y="0"/>
                  </a:moveTo>
                  <a:cubicBezTo>
                    <a:pt x="50" y="51"/>
                    <a:pt x="50" y="51"/>
                    <a:pt x="50" y="51"/>
                  </a:cubicBezTo>
                  <a:cubicBezTo>
                    <a:pt x="108" y="51"/>
                    <a:pt x="108" y="51"/>
                    <a:pt x="108" y="51"/>
                  </a:cubicBezTo>
                  <a:cubicBezTo>
                    <a:pt x="108" y="73"/>
                    <a:pt x="108" y="73"/>
                    <a:pt x="108" y="73"/>
                  </a:cubicBezTo>
                  <a:cubicBezTo>
                    <a:pt x="50" y="73"/>
                    <a:pt x="50" y="73"/>
                    <a:pt x="50" y="73"/>
                  </a:cubicBezTo>
                  <a:cubicBezTo>
                    <a:pt x="50" y="147"/>
                    <a:pt x="50" y="147"/>
                    <a:pt x="50" y="147"/>
                  </a:cubicBezTo>
                  <a:cubicBezTo>
                    <a:pt x="50" y="169"/>
                    <a:pt x="60" y="176"/>
                    <a:pt x="81" y="176"/>
                  </a:cubicBezTo>
                  <a:cubicBezTo>
                    <a:pt x="93" y="176"/>
                    <a:pt x="104" y="173"/>
                    <a:pt x="113" y="169"/>
                  </a:cubicBezTo>
                  <a:cubicBezTo>
                    <a:pt x="113" y="191"/>
                    <a:pt x="113" y="191"/>
                    <a:pt x="113" y="191"/>
                  </a:cubicBezTo>
                  <a:cubicBezTo>
                    <a:pt x="102" y="195"/>
                    <a:pt x="88" y="198"/>
                    <a:pt x="74" y="198"/>
                  </a:cubicBezTo>
                  <a:cubicBezTo>
                    <a:pt x="47" y="198"/>
                    <a:pt x="27" y="183"/>
                    <a:pt x="27" y="151"/>
                  </a:cubicBezTo>
                  <a:cubicBezTo>
                    <a:pt x="27" y="73"/>
                    <a:pt x="27" y="73"/>
                    <a:pt x="27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27" y="51"/>
                    <a:pt x="27" y="51"/>
                    <a:pt x="27" y="51"/>
                  </a:cubicBezTo>
                  <a:cubicBezTo>
                    <a:pt x="27" y="6"/>
                    <a:pt x="27" y="6"/>
                    <a:pt x="27" y="6"/>
                  </a:cubicBezTo>
                  <a:lnTo>
                    <a:pt x="5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Muller Medium"/>
                <a:cs typeface="+mn-cs"/>
              </a:endParaRPr>
            </a:p>
          </p:txBody>
        </p:sp>
        <p:sp>
          <p:nvSpPr>
            <p:cNvPr id="50" name="Freeform 49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3107" y="380"/>
              <a:ext cx="18" cy="24"/>
            </a:xfrm>
            <a:custGeom>
              <a:avLst/>
              <a:gdLst>
                <a:gd name="T0" fmla="*/ 55 w 116"/>
                <a:gd name="T1" fmla="*/ 0 h 151"/>
                <a:gd name="T2" fmla="*/ 106 w 116"/>
                <a:gd name="T3" fmla="*/ 12 h 151"/>
                <a:gd name="T4" fmla="*/ 106 w 116"/>
                <a:gd name="T5" fmla="*/ 35 h 151"/>
                <a:gd name="T6" fmla="*/ 57 w 116"/>
                <a:gd name="T7" fmla="*/ 22 h 151"/>
                <a:gd name="T8" fmla="*/ 25 w 116"/>
                <a:gd name="T9" fmla="*/ 41 h 151"/>
                <a:gd name="T10" fmla="*/ 116 w 116"/>
                <a:gd name="T11" fmla="*/ 111 h 151"/>
                <a:gd name="T12" fmla="*/ 57 w 116"/>
                <a:gd name="T13" fmla="*/ 151 h 151"/>
                <a:gd name="T14" fmla="*/ 1 w 116"/>
                <a:gd name="T15" fmla="*/ 137 h 151"/>
                <a:gd name="T16" fmla="*/ 1 w 116"/>
                <a:gd name="T17" fmla="*/ 114 h 151"/>
                <a:gd name="T18" fmla="*/ 56 w 116"/>
                <a:gd name="T19" fmla="*/ 129 h 151"/>
                <a:gd name="T20" fmla="*/ 92 w 116"/>
                <a:gd name="T21" fmla="*/ 111 h 151"/>
                <a:gd name="T22" fmla="*/ 0 w 116"/>
                <a:gd name="T23" fmla="*/ 41 h 151"/>
                <a:gd name="T24" fmla="*/ 55 w 116"/>
                <a:gd name="T25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6" h="151">
                  <a:moveTo>
                    <a:pt x="55" y="0"/>
                  </a:moveTo>
                  <a:cubicBezTo>
                    <a:pt x="74" y="0"/>
                    <a:pt x="93" y="5"/>
                    <a:pt x="106" y="12"/>
                  </a:cubicBezTo>
                  <a:cubicBezTo>
                    <a:pt x="106" y="35"/>
                    <a:pt x="106" y="35"/>
                    <a:pt x="106" y="35"/>
                  </a:cubicBezTo>
                  <a:cubicBezTo>
                    <a:pt x="94" y="27"/>
                    <a:pt x="74" y="22"/>
                    <a:pt x="57" y="22"/>
                  </a:cubicBezTo>
                  <a:cubicBezTo>
                    <a:pt x="41" y="22"/>
                    <a:pt x="25" y="27"/>
                    <a:pt x="25" y="41"/>
                  </a:cubicBezTo>
                  <a:cubicBezTo>
                    <a:pt x="25" y="72"/>
                    <a:pt x="116" y="59"/>
                    <a:pt x="116" y="111"/>
                  </a:cubicBezTo>
                  <a:cubicBezTo>
                    <a:pt x="116" y="141"/>
                    <a:pt x="88" y="151"/>
                    <a:pt x="57" y="151"/>
                  </a:cubicBezTo>
                  <a:cubicBezTo>
                    <a:pt x="36" y="151"/>
                    <a:pt x="14" y="146"/>
                    <a:pt x="1" y="137"/>
                  </a:cubicBezTo>
                  <a:cubicBezTo>
                    <a:pt x="1" y="114"/>
                    <a:pt x="1" y="114"/>
                    <a:pt x="1" y="114"/>
                  </a:cubicBezTo>
                  <a:cubicBezTo>
                    <a:pt x="16" y="124"/>
                    <a:pt x="38" y="129"/>
                    <a:pt x="56" y="129"/>
                  </a:cubicBezTo>
                  <a:cubicBezTo>
                    <a:pt x="76" y="129"/>
                    <a:pt x="92" y="126"/>
                    <a:pt x="92" y="111"/>
                  </a:cubicBezTo>
                  <a:cubicBezTo>
                    <a:pt x="92" y="81"/>
                    <a:pt x="0" y="93"/>
                    <a:pt x="0" y="41"/>
                  </a:cubicBezTo>
                  <a:cubicBezTo>
                    <a:pt x="0" y="12"/>
                    <a:pt x="28" y="0"/>
                    <a:pt x="5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Muller Medium"/>
                <a:cs typeface="+mn-cs"/>
              </a:endParaRPr>
            </a:p>
          </p:txBody>
        </p:sp>
      </p:grpSp>
      <p:sp>
        <p:nvSpPr>
          <p:cNvPr id="51" name="ZoneTexte 50">
            <a:extLst>
              <a:ext uri="{FF2B5EF4-FFF2-40B4-BE49-F238E27FC236}"/>
            </a:extLst>
          </p:cNvPr>
          <p:cNvSpPr txBox="1"/>
          <p:nvPr userDrawn="1"/>
        </p:nvSpPr>
        <p:spPr>
          <a:xfrm>
            <a:off x="5543550" y="0"/>
            <a:ext cx="690563" cy="2651125"/>
          </a:xfrm>
          <a:prstGeom prst="rect">
            <a:avLst/>
          </a:prstGeom>
          <a:solidFill>
            <a:schemeClr val="accent1"/>
          </a:solidFill>
        </p:spPr>
        <p:txBody>
          <a:bodyPr lIns="0" tIns="0" rIns="0" bIns="0" anchor="b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cap="all" dirty="0">
                <a:solidFill>
                  <a:prstClr val="white"/>
                </a:solidFill>
                <a:latin typeface="Muller Medium"/>
                <a:cs typeface="+mn-cs"/>
              </a:rPr>
              <a:t>pour</a:t>
            </a:r>
            <a:endParaRPr lang="fr-FR" sz="1400" cap="all" dirty="0">
              <a:solidFill>
                <a:prstClr val="white"/>
              </a:solidFill>
              <a:latin typeface="Muller Medium"/>
              <a:cs typeface="+mn-cs"/>
            </a:endParaRPr>
          </a:p>
        </p:txBody>
      </p:sp>
      <p:grpSp>
        <p:nvGrpSpPr>
          <p:cNvPr id="52" name="Groupe 53"/>
          <p:cNvGrpSpPr>
            <a:grpSpLocks/>
          </p:cNvGrpSpPr>
          <p:nvPr userDrawn="1"/>
        </p:nvGrpSpPr>
        <p:grpSpPr bwMode="auto">
          <a:xfrm>
            <a:off x="0" y="6750050"/>
            <a:ext cx="9144000" cy="107950"/>
            <a:chOff x="-1" y="6590923"/>
            <a:chExt cx="13096076" cy="267077"/>
          </a:xfrm>
        </p:grpSpPr>
        <p:sp>
          <p:nvSpPr>
            <p:cNvPr id="53" name="Rectangle 52">
              <a:extLst>
                <a:ext uri="{FF2B5EF4-FFF2-40B4-BE49-F238E27FC236}"/>
              </a:extLst>
            </p:cNvPr>
            <p:cNvSpPr/>
            <p:nvPr userDrawn="1"/>
          </p:nvSpPr>
          <p:spPr>
            <a:xfrm>
              <a:off x="-1" y="6590923"/>
              <a:ext cx="1457394" cy="26707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400" dirty="0">
                <a:solidFill>
                  <a:prstClr val="white"/>
                </a:solidFill>
              </a:endParaRPr>
            </a:p>
          </p:txBody>
        </p:sp>
        <p:sp>
          <p:nvSpPr>
            <p:cNvPr id="54" name="Rectangle 53">
              <a:extLst>
                <a:ext uri="{FF2B5EF4-FFF2-40B4-BE49-F238E27FC236}"/>
              </a:extLst>
            </p:cNvPr>
            <p:cNvSpPr/>
            <p:nvPr userDrawn="1"/>
          </p:nvSpPr>
          <p:spPr>
            <a:xfrm>
              <a:off x="1452846" y="6590923"/>
              <a:ext cx="1459667" cy="267077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400" dirty="0">
                <a:solidFill>
                  <a:prstClr val="white"/>
                </a:solidFill>
              </a:endParaRPr>
            </a:p>
          </p:txBody>
        </p:sp>
        <p:sp>
          <p:nvSpPr>
            <p:cNvPr id="55" name="Rectangle 54">
              <a:extLst>
                <a:ext uri="{FF2B5EF4-FFF2-40B4-BE49-F238E27FC236}"/>
              </a:extLst>
            </p:cNvPr>
            <p:cNvSpPr/>
            <p:nvPr userDrawn="1"/>
          </p:nvSpPr>
          <p:spPr>
            <a:xfrm>
              <a:off x="2907965" y="6590923"/>
              <a:ext cx="1459667" cy="26707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400" dirty="0">
                <a:solidFill>
                  <a:prstClr val="white"/>
                </a:solidFill>
              </a:endParaRPr>
            </a:p>
          </p:txBody>
        </p:sp>
        <p:sp>
          <p:nvSpPr>
            <p:cNvPr id="57" name="Rectangle 56">
              <a:extLst>
                <a:ext uri="{FF2B5EF4-FFF2-40B4-BE49-F238E27FC236}"/>
              </a:extLst>
            </p:cNvPr>
            <p:cNvSpPr/>
            <p:nvPr userDrawn="1"/>
          </p:nvSpPr>
          <p:spPr>
            <a:xfrm>
              <a:off x="4365358" y="6590923"/>
              <a:ext cx="1457394" cy="26707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400" dirty="0">
                <a:solidFill>
                  <a:prstClr val="white"/>
                </a:solidFill>
              </a:endParaRPr>
            </a:p>
          </p:txBody>
        </p:sp>
        <p:sp>
          <p:nvSpPr>
            <p:cNvPr id="59" name="Rectangle 58">
              <a:extLst>
                <a:ext uri="{FF2B5EF4-FFF2-40B4-BE49-F238E27FC236}"/>
              </a:extLst>
            </p:cNvPr>
            <p:cNvSpPr/>
            <p:nvPr userDrawn="1"/>
          </p:nvSpPr>
          <p:spPr>
            <a:xfrm>
              <a:off x="5820477" y="6590923"/>
              <a:ext cx="1457394" cy="267077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400" dirty="0">
                <a:solidFill>
                  <a:prstClr val="white"/>
                </a:solidFill>
              </a:endParaRPr>
            </a:p>
          </p:txBody>
        </p:sp>
        <p:sp>
          <p:nvSpPr>
            <p:cNvPr id="60" name="Rectangle 59">
              <a:extLst>
                <a:ext uri="{FF2B5EF4-FFF2-40B4-BE49-F238E27FC236}"/>
              </a:extLst>
            </p:cNvPr>
            <p:cNvSpPr/>
            <p:nvPr userDrawn="1"/>
          </p:nvSpPr>
          <p:spPr>
            <a:xfrm>
              <a:off x="7275597" y="6590923"/>
              <a:ext cx="1457394" cy="26707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400" dirty="0">
                <a:solidFill>
                  <a:prstClr val="white"/>
                </a:solidFill>
              </a:endParaRPr>
            </a:p>
          </p:txBody>
        </p:sp>
        <p:sp>
          <p:nvSpPr>
            <p:cNvPr id="61" name="Rectangle 60">
              <a:extLst>
                <a:ext uri="{FF2B5EF4-FFF2-40B4-BE49-F238E27FC236}"/>
              </a:extLst>
            </p:cNvPr>
            <p:cNvSpPr/>
            <p:nvPr userDrawn="1"/>
          </p:nvSpPr>
          <p:spPr>
            <a:xfrm>
              <a:off x="8728443" y="6590923"/>
              <a:ext cx="1459667" cy="26707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400" dirty="0">
                <a:solidFill>
                  <a:prstClr val="white"/>
                </a:solidFill>
              </a:endParaRPr>
            </a:p>
          </p:txBody>
        </p:sp>
        <p:sp>
          <p:nvSpPr>
            <p:cNvPr id="62" name="Rectangle 61">
              <a:extLst>
                <a:ext uri="{FF2B5EF4-FFF2-40B4-BE49-F238E27FC236}"/>
              </a:extLst>
            </p:cNvPr>
            <p:cNvSpPr/>
            <p:nvPr userDrawn="1"/>
          </p:nvSpPr>
          <p:spPr>
            <a:xfrm>
              <a:off x="10183563" y="6590923"/>
              <a:ext cx="1457392" cy="267077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400" dirty="0">
                <a:solidFill>
                  <a:prstClr val="white"/>
                </a:solidFill>
              </a:endParaRPr>
            </a:p>
          </p:txBody>
        </p:sp>
        <p:sp>
          <p:nvSpPr>
            <p:cNvPr id="63" name="Rectangle 62">
              <a:extLst>
                <a:ext uri="{FF2B5EF4-FFF2-40B4-BE49-F238E27FC236}"/>
              </a:extLst>
            </p:cNvPr>
            <p:cNvSpPr/>
            <p:nvPr userDrawn="1"/>
          </p:nvSpPr>
          <p:spPr>
            <a:xfrm>
              <a:off x="11638683" y="6590923"/>
              <a:ext cx="1457392" cy="26707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400" dirty="0">
                <a:solidFill>
                  <a:prstClr val="white"/>
                </a:solidFill>
              </a:endParaRPr>
            </a:p>
          </p:txBody>
        </p:sp>
      </p:grpSp>
      <p:sp>
        <p:nvSpPr>
          <p:cNvPr id="56" name="Espace réservé pour une image  55">
            <a:extLst>
              <a:ext uri="{FF2B5EF4-FFF2-40B4-BE49-F238E27FC236}"/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552986" y="2724460"/>
            <a:ext cx="2676619" cy="1838592"/>
          </a:xfrm>
        </p:spPr>
        <p:txBody>
          <a:bodyPr rtlCol="0">
            <a:noAutofit/>
          </a:bodyPr>
          <a:lstStyle>
            <a:lvl1pPr algn="ctr">
              <a:defRPr>
                <a:solidFill>
                  <a:schemeClr val="accent2"/>
                </a:solidFill>
              </a:defRPr>
            </a:lvl1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 dirty="0"/>
          </a:p>
        </p:txBody>
      </p:sp>
      <p:sp>
        <p:nvSpPr>
          <p:cNvPr id="58" name="Espace réservé du texte 76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66930" y="3406013"/>
            <a:ext cx="3905075" cy="1130606"/>
          </a:xfrm>
        </p:spPr>
        <p:txBody>
          <a:bodyPr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lang="fr-FR" sz="2000" b="1" kern="1200" cap="all" baseline="0" dirty="0" smtClean="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  <a:lvl2pPr marL="0" indent="0" algn="l">
              <a:lnSpc>
                <a:spcPct val="85000"/>
              </a:lnSpc>
              <a:spcBef>
                <a:spcPts val="0"/>
              </a:spcBef>
              <a:buNone/>
              <a:defRPr lang="fr-FR" sz="2000" b="1" kern="1200" cap="all" baseline="0" dirty="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90870921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grandes parties (v1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6"/>
          <p:cNvSpPr txBox="1">
            <a:spLocks noChangeArrowheads="1"/>
          </p:cNvSpPr>
          <p:nvPr userDrawn="1"/>
        </p:nvSpPr>
        <p:spPr bwMode="auto">
          <a:xfrm>
            <a:off x="350838" y="6991350"/>
            <a:ext cx="80645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1450" indent="-1714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buFont typeface="Webdings" pitchFamily="18" charset="2"/>
              <a:buChar char="i"/>
            </a:pPr>
            <a:r>
              <a:rPr lang="fr-FR" altLang="fr-FR" sz="1100" i="1">
                <a:solidFill>
                  <a:srgbClr val="FA054B"/>
                </a:solidFill>
                <a:latin typeface="Calibri" pitchFamily="34" charset="0"/>
                <a:cs typeface="Calibri" pitchFamily="34" charset="0"/>
                <a:sym typeface="Webdings" pitchFamily="18" charset="2"/>
              </a:rPr>
              <a:t>Pensez à passer votre Gravure derrière le titre après l’avoir insérée (Clic droit sur l’image / Arrière plan)</a:t>
            </a:r>
          </a:p>
        </p:txBody>
      </p:sp>
      <p:sp>
        <p:nvSpPr>
          <p:cNvPr id="6" name="ZoneTexte 5">
            <a:extLst>
              <a:ext uri="{FF2B5EF4-FFF2-40B4-BE49-F238E27FC236}"/>
            </a:extLst>
          </p:cNvPr>
          <p:cNvSpPr txBox="1"/>
          <p:nvPr userDrawn="1"/>
        </p:nvSpPr>
        <p:spPr>
          <a:xfrm>
            <a:off x="993775" y="6519863"/>
            <a:ext cx="1465263" cy="24606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00" b="1" dirty="0">
                <a:solidFill>
                  <a:prstClr val="white"/>
                </a:solidFill>
                <a:latin typeface="Muller Medium"/>
                <a:cs typeface="+mn-cs"/>
              </a:rPr>
              <a:t>in </a:t>
            </a:r>
            <a:r>
              <a:rPr lang="fr-FR" sz="800" b="1" dirty="0" err="1">
                <a:solidFill>
                  <a:prstClr val="white"/>
                </a:solidFill>
                <a:latin typeface="Muller Medium"/>
                <a:cs typeface="+mn-cs"/>
              </a:rPr>
              <a:t>reinvention</a:t>
            </a:r>
            <a:r>
              <a:rPr lang="fr-FR" sz="800" b="1" dirty="0">
                <a:solidFill>
                  <a:prstClr val="white"/>
                </a:solidFill>
                <a:latin typeface="Muller Medium"/>
                <a:cs typeface="+mn-cs"/>
              </a:rPr>
              <a:t> </a:t>
            </a:r>
            <a:r>
              <a:rPr lang="fr-FR" sz="800" b="1" dirty="0" err="1">
                <a:solidFill>
                  <a:prstClr val="white"/>
                </a:solidFill>
                <a:latin typeface="Muller Medium"/>
                <a:cs typeface="+mn-cs"/>
              </a:rPr>
              <a:t>we</a:t>
            </a:r>
            <a:r>
              <a:rPr lang="fr-FR" sz="800" b="1" dirty="0">
                <a:solidFill>
                  <a:prstClr val="white"/>
                </a:solidFill>
                <a:latin typeface="Muller Medium"/>
                <a:cs typeface="+mn-cs"/>
              </a:rPr>
              <a:t> trust. </a:t>
            </a:r>
            <a:r>
              <a:rPr lang="fr-FR" sz="800" b="1" dirty="0" err="1">
                <a:solidFill>
                  <a:srgbClr val="FA054B"/>
                </a:solidFill>
                <a:latin typeface="Noe Display"/>
                <a:cs typeface="+mn-cs"/>
              </a:rPr>
              <a:t>Protéines</a:t>
            </a:r>
            <a:r>
              <a:rPr lang="fr-FR" sz="800" b="1" cap="small" dirty="0" err="1">
                <a:solidFill>
                  <a:prstClr val="white"/>
                </a:solidFill>
                <a:latin typeface="Noe Display"/>
                <a:cs typeface="+mn-cs"/>
              </a:rPr>
              <a:t>xtc</a:t>
            </a:r>
            <a:endParaRPr lang="fr-FR" sz="800" b="1" cap="small" dirty="0">
              <a:solidFill>
                <a:prstClr val="white"/>
              </a:solidFill>
              <a:latin typeface="Noe Display"/>
              <a:cs typeface="+mn-cs"/>
            </a:endParaRPr>
          </a:p>
        </p:txBody>
      </p:sp>
      <p:cxnSp>
        <p:nvCxnSpPr>
          <p:cNvPr id="7" name="Connecteur droit 6">
            <a:extLst>
              <a:ext uri="{FF2B5EF4-FFF2-40B4-BE49-F238E27FC236}"/>
            </a:extLst>
          </p:cNvPr>
          <p:cNvCxnSpPr/>
          <p:nvPr userDrawn="1"/>
        </p:nvCxnSpPr>
        <p:spPr>
          <a:xfrm>
            <a:off x="949325" y="6513513"/>
            <a:ext cx="0" cy="136525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r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1079653"/>
            <a:ext cx="7886700" cy="3035836"/>
          </a:xfrm>
        </p:spPr>
        <p:txBody>
          <a:bodyPr>
            <a:normAutofit/>
          </a:bodyPr>
          <a:lstStyle>
            <a:lvl1pPr algn="ctr">
              <a:lnSpc>
                <a:spcPct val="85000"/>
              </a:lnSpc>
              <a:defRPr sz="4800" cap="all" baseline="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/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7" y="4133851"/>
            <a:ext cx="7886700" cy="19558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8" name="Espace réservé de la date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35963" y="6519863"/>
            <a:ext cx="458787" cy="179387"/>
          </a:xfrm>
        </p:spPr>
        <p:txBody>
          <a:bodyPr/>
          <a:lstStyle>
            <a:lvl1pPr algn="r" fontAlgn="base">
              <a:spcBef>
                <a:spcPct val="0"/>
              </a:spcBef>
              <a:spcAft>
                <a:spcPct val="0"/>
              </a:spcAft>
              <a:defRPr sz="800" dirty="0">
                <a:solidFill>
                  <a:prstClr val="white"/>
                </a:solidFill>
                <a:latin typeface="Muller Light" pitchFamily="50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pied de page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89475" y="6519863"/>
            <a:ext cx="3646488" cy="179387"/>
          </a:xfrm>
        </p:spPr>
        <p:txBody>
          <a:bodyPr/>
          <a:lstStyle>
            <a:lvl1pPr algn="r" fontAlgn="base">
              <a:spcBef>
                <a:spcPct val="0"/>
              </a:spcBef>
              <a:spcAft>
                <a:spcPct val="0"/>
              </a:spcAft>
              <a:defRPr sz="800">
                <a:solidFill>
                  <a:prstClr val="white"/>
                </a:solidFill>
                <a:latin typeface="Muller Light" pitchFamily="50" charset="0"/>
                <a:cs typeface="Arial" charset="0"/>
              </a:defRPr>
            </a:lvl1pPr>
          </a:lstStyle>
          <a:p>
            <a:pPr>
              <a:defRPr/>
            </a:pPr>
            <a:r>
              <a:rPr lang="fr-FR"/>
              <a:t>© Copyright ProtéinesXTC - Document confidentiel </a:t>
            </a:r>
            <a:endParaRPr lang="fr-FR" dirty="0"/>
          </a:p>
        </p:txBody>
      </p:sp>
      <p:sp>
        <p:nvSpPr>
          <p:cNvPr id="10" name="Espace réservé du numéro de diapositive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9613" y="6519863"/>
            <a:ext cx="201612" cy="179387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 fontAlgn="auto">
              <a:spcBef>
                <a:spcPts val="0"/>
              </a:spcBef>
              <a:spcAft>
                <a:spcPts val="0"/>
              </a:spcAft>
              <a:defRPr sz="800" smtClean="0">
                <a:solidFill>
                  <a:prstClr val="white"/>
                </a:solidFill>
                <a:latin typeface="Muller Medium"/>
                <a:cs typeface="+mn-cs"/>
              </a:defRPr>
            </a:lvl1pPr>
          </a:lstStyle>
          <a:p>
            <a:pPr>
              <a:defRPr/>
            </a:pPr>
            <a:fld id="{D202EA11-F91E-48F2-8DE5-FDF9F79B594A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672417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grandes parties (v2)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6"/>
          <p:cNvSpPr txBox="1">
            <a:spLocks noChangeArrowheads="1"/>
          </p:cNvSpPr>
          <p:nvPr userDrawn="1"/>
        </p:nvSpPr>
        <p:spPr bwMode="auto">
          <a:xfrm>
            <a:off x="350838" y="6991350"/>
            <a:ext cx="80645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1450" indent="-1714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buFont typeface="Webdings" pitchFamily="18" charset="2"/>
              <a:buChar char="i"/>
            </a:pPr>
            <a:r>
              <a:rPr lang="fr-FR" altLang="fr-FR" sz="1100" i="1">
                <a:solidFill>
                  <a:srgbClr val="FA054B"/>
                </a:solidFill>
                <a:latin typeface="Calibri" pitchFamily="34" charset="0"/>
                <a:cs typeface="Calibri" pitchFamily="34" charset="0"/>
                <a:sym typeface="Webdings" pitchFamily="18" charset="2"/>
              </a:rPr>
              <a:t>Pensez à passer votre Gravure derrière le titre après l’avoir insérée (Clic droit sur l’image / Arrière plan)</a:t>
            </a:r>
          </a:p>
        </p:txBody>
      </p:sp>
      <p:sp>
        <p:nvSpPr>
          <p:cNvPr id="7" name="ZoneTexte 6">
            <a:extLst>
              <a:ext uri="{FF2B5EF4-FFF2-40B4-BE49-F238E27FC236}"/>
            </a:extLst>
          </p:cNvPr>
          <p:cNvSpPr txBox="1"/>
          <p:nvPr userDrawn="1"/>
        </p:nvSpPr>
        <p:spPr>
          <a:xfrm>
            <a:off x="993775" y="6519863"/>
            <a:ext cx="1465263" cy="24606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00" b="1" dirty="0">
                <a:solidFill>
                  <a:srgbClr val="00043F"/>
                </a:solidFill>
                <a:latin typeface="Muller Medium"/>
                <a:cs typeface="+mn-cs"/>
              </a:rPr>
              <a:t>in </a:t>
            </a:r>
            <a:r>
              <a:rPr lang="fr-FR" sz="800" b="1" dirty="0" err="1">
                <a:solidFill>
                  <a:srgbClr val="00043F"/>
                </a:solidFill>
                <a:latin typeface="Muller Medium"/>
                <a:cs typeface="+mn-cs"/>
              </a:rPr>
              <a:t>reinvention</a:t>
            </a:r>
            <a:r>
              <a:rPr lang="fr-FR" sz="800" b="1" dirty="0">
                <a:solidFill>
                  <a:srgbClr val="00043F"/>
                </a:solidFill>
                <a:latin typeface="Muller Medium"/>
                <a:cs typeface="+mn-cs"/>
              </a:rPr>
              <a:t> </a:t>
            </a:r>
            <a:r>
              <a:rPr lang="fr-FR" sz="800" b="1" dirty="0" err="1">
                <a:solidFill>
                  <a:srgbClr val="00043F"/>
                </a:solidFill>
                <a:latin typeface="Muller Medium"/>
                <a:cs typeface="+mn-cs"/>
              </a:rPr>
              <a:t>we</a:t>
            </a:r>
            <a:r>
              <a:rPr lang="fr-FR" sz="800" b="1" dirty="0">
                <a:solidFill>
                  <a:srgbClr val="00043F"/>
                </a:solidFill>
                <a:latin typeface="Muller Medium"/>
                <a:cs typeface="+mn-cs"/>
              </a:rPr>
              <a:t> trust. </a:t>
            </a:r>
            <a:r>
              <a:rPr lang="fr-FR" sz="800" b="1" dirty="0" err="1">
                <a:solidFill>
                  <a:prstClr val="white"/>
                </a:solidFill>
                <a:latin typeface="Noe Display"/>
                <a:cs typeface="+mn-cs"/>
              </a:rPr>
              <a:t>Protéines</a:t>
            </a:r>
            <a:r>
              <a:rPr lang="fr-FR" sz="800" b="1" cap="small" dirty="0" err="1">
                <a:solidFill>
                  <a:srgbClr val="00043F"/>
                </a:solidFill>
                <a:latin typeface="Noe Display"/>
                <a:cs typeface="+mn-cs"/>
              </a:rPr>
              <a:t>xtc</a:t>
            </a:r>
            <a:endParaRPr lang="fr-FR" sz="800" b="1" cap="small" dirty="0">
              <a:solidFill>
                <a:srgbClr val="00043F"/>
              </a:solidFill>
              <a:latin typeface="Noe Display"/>
              <a:cs typeface="+mn-cs"/>
            </a:endParaRPr>
          </a:p>
        </p:txBody>
      </p:sp>
      <p:cxnSp>
        <p:nvCxnSpPr>
          <p:cNvPr id="9" name="Connecteur droit 8">
            <a:extLst>
              <a:ext uri="{FF2B5EF4-FFF2-40B4-BE49-F238E27FC236}"/>
            </a:extLst>
          </p:cNvPr>
          <p:cNvCxnSpPr/>
          <p:nvPr userDrawn="1"/>
        </p:nvCxnSpPr>
        <p:spPr>
          <a:xfrm>
            <a:off x="949325" y="6513513"/>
            <a:ext cx="0" cy="136525"/>
          </a:xfrm>
          <a:prstGeom prst="line">
            <a:avLst/>
          </a:prstGeom>
          <a:ln w="31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space réservé pour une image  7">
            <a:extLst>
              <a:ext uri="{FF2B5EF4-FFF2-40B4-BE49-F238E27FC236}"/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062288" y="571500"/>
            <a:ext cx="3019425" cy="4025900"/>
          </a:xfrm>
        </p:spPr>
        <p:txBody>
          <a:bodyPr rtlCol="0">
            <a:noAutofit/>
          </a:bodyPr>
          <a:lstStyle>
            <a:lvl1pPr marL="0" indent="0" algn="ctr">
              <a:buNone/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 dirty="0"/>
          </a:p>
        </p:txBody>
      </p:sp>
      <p:sp>
        <p:nvSpPr>
          <p:cNvPr id="2" name="Titr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1079653"/>
            <a:ext cx="7886700" cy="3035836"/>
          </a:xfrm>
        </p:spPr>
        <p:txBody>
          <a:bodyPr>
            <a:normAutofit/>
          </a:bodyPr>
          <a:lstStyle>
            <a:lvl1pPr algn="ctr">
              <a:lnSpc>
                <a:spcPct val="85000"/>
              </a:lnSpc>
              <a:defRPr sz="4800" cap="all" baseline="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/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7" y="4133851"/>
            <a:ext cx="7886700" cy="19558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0" name="Espace réservé de la date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8335963" y="6519863"/>
            <a:ext cx="458787" cy="179387"/>
          </a:xfrm>
        </p:spPr>
        <p:txBody>
          <a:bodyPr/>
          <a:lstStyle>
            <a:lvl1pPr algn="r" fontAlgn="base">
              <a:spcBef>
                <a:spcPct val="0"/>
              </a:spcBef>
              <a:spcAft>
                <a:spcPct val="0"/>
              </a:spcAft>
              <a:defRPr sz="800" dirty="0">
                <a:solidFill>
                  <a:srgbClr val="00043F"/>
                </a:solidFill>
                <a:latin typeface="Muller Light" pitchFamily="50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1" name="Espace réservé du pied de page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4689475" y="6519863"/>
            <a:ext cx="3646488" cy="179387"/>
          </a:xfrm>
        </p:spPr>
        <p:txBody>
          <a:bodyPr/>
          <a:lstStyle>
            <a:lvl1pPr algn="r" fontAlgn="base">
              <a:spcBef>
                <a:spcPct val="0"/>
              </a:spcBef>
              <a:spcAft>
                <a:spcPct val="0"/>
              </a:spcAft>
              <a:defRPr sz="800">
                <a:solidFill>
                  <a:srgbClr val="00043F"/>
                </a:solidFill>
                <a:latin typeface="Muller Light" pitchFamily="50" charset="0"/>
                <a:cs typeface="Arial" charset="0"/>
              </a:defRPr>
            </a:lvl1pPr>
          </a:lstStyle>
          <a:p>
            <a:pPr>
              <a:defRPr/>
            </a:pPr>
            <a:r>
              <a:rPr lang="fr-FR"/>
              <a:t>© Copyright ProtéinesXTC - Document confidentiel </a:t>
            </a:r>
            <a:endParaRPr lang="fr-FR" dirty="0"/>
          </a:p>
        </p:txBody>
      </p:sp>
      <p:sp>
        <p:nvSpPr>
          <p:cNvPr id="12" name="Espace réservé du numéro de diapositive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709613" y="6519863"/>
            <a:ext cx="201612" cy="179387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 fontAlgn="auto">
              <a:spcBef>
                <a:spcPts val="0"/>
              </a:spcBef>
              <a:spcAft>
                <a:spcPts val="0"/>
              </a:spcAft>
              <a:defRPr sz="800" smtClean="0">
                <a:solidFill>
                  <a:srgbClr val="00043F"/>
                </a:solidFill>
                <a:latin typeface="Muller Medium"/>
                <a:cs typeface="+mn-cs"/>
              </a:defRPr>
            </a:lvl1pPr>
          </a:lstStyle>
          <a:p>
            <a:pPr>
              <a:defRPr/>
            </a:pPr>
            <a:fld id="{1BA8B66A-2E02-4063-9999-4EC715ED0558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892966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grandes parties (v3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6"/>
          <p:cNvSpPr txBox="1">
            <a:spLocks noChangeArrowheads="1"/>
          </p:cNvSpPr>
          <p:nvPr userDrawn="1"/>
        </p:nvSpPr>
        <p:spPr bwMode="auto">
          <a:xfrm>
            <a:off x="350838" y="6991350"/>
            <a:ext cx="80645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1450" indent="-1714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buFont typeface="Webdings" pitchFamily="18" charset="2"/>
              <a:buChar char="i"/>
            </a:pPr>
            <a:r>
              <a:rPr lang="fr-FR" altLang="fr-FR" sz="1100" i="1">
                <a:solidFill>
                  <a:srgbClr val="FA054B"/>
                </a:solidFill>
                <a:latin typeface="Calibri" pitchFamily="34" charset="0"/>
                <a:cs typeface="Calibri" pitchFamily="34" charset="0"/>
                <a:sym typeface="Webdings" pitchFamily="18" charset="2"/>
              </a:rPr>
              <a:t>Pensez à passer votre Gravure derrière le titre après l’avoir insérée (Clic droit sur l’image / Arrière plan)</a:t>
            </a:r>
          </a:p>
        </p:txBody>
      </p:sp>
      <p:sp>
        <p:nvSpPr>
          <p:cNvPr id="7" name="ZoneTexte 6">
            <a:extLst>
              <a:ext uri="{FF2B5EF4-FFF2-40B4-BE49-F238E27FC236}"/>
            </a:extLst>
          </p:cNvPr>
          <p:cNvSpPr txBox="1"/>
          <p:nvPr userDrawn="1"/>
        </p:nvSpPr>
        <p:spPr>
          <a:xfrm>
            <a:off x="993775" y="6519863"/>
            <a:ext cx="1465263" cy="24606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00" b="1" dirty="0">
                <a:solidFill>
                  <a:srgbClr val="00043F"/>
                </a:solidFill>
                <a:latin typeface="Muller Medium"/>
                <a:cs typeface="+mn-cs"/>
              </a:rPr>
              <a:t>in </a:t>
            </a:r>
            <a:r>
              <a:rPr lang="fr-FR" sz="800" b="1" dirty="0" err="1">
                <a:solidFill>
                  <a:srgbClr val="00043F"/>
                </a:solidFill>
                <a:latin typeface="Muller Medium"/>
                <a:cs typeface="+mn-cs"/>
              </a:rPr>
              <a:t>reinvention</a:t>
            </a:r>
            <a:r>
              <a:rPr lang="fr-FR" sz="800" b="1" dirty="0">
                <a:solidFill>
                  <a:srgbClr val="00043F"/>
                </a:solidFill>
                <a:latin typeface="Muller Medium"/>
                <a:cs typeface="+mn-cs"/>
              </a:rPr>
              <a:t> </a:t>
            </a:r>
            <a:r>
              <a:rPr lang="fr-FR" sz="800" b="1" dirty="0" err="1">
                <a:solidFill>
                  <a:srgbClr val="00043F"/>
                </a:solidFill>
                <a:latin typeface="Muller Medium"/>
                <a:cs typeface="+mn-cs"/>
              </a:rPr>
              <a:t>we</a:t>
            </a:r>
            <a:r>
              <a:rPr lang="fr-FR" sz="800" b="1" dirty="0">
                <a:solidFill>
                  <a:srgbClr val="00043F"/>
                </a:solidFill>
                <a:latin typeface="Muller Medium"/>
                <a:cs typeface="+mn-cs"/>
              </a:rPr>
              <a:t> trust. </a:t>
            </a:r>
            <a:r>
              <a:rPr lang="fr-FR" sz="800" b="1" dirty="0" err="1">
                <a:solidFill>
                  <a:prstClr val="white"/>
                </a:solidFill>
                <a:latin typeface="Noe Display"/>
                <a:cs typeface="+mn-cs"/>
              </a:rPr>
              <a:t>Protéines</a:t>
            </a:r>
            <a:r>
              <a:rPr lang="fr-FR" sz="800" b="1" cap="small" dirty="0" err="1">
                <a:solidFill>
                  <a:srgbClr val="00043F"/>
                </a:solidFill>
                <a:latin typeface="Noe Display"/>
                <a:cs typeface="+mn-cs"/>
              </a:rPr>
              <a:t>xtc</a:t>
            </a:r>
            <a:endParaRPr lang="fr-FR" sz="800" b="1" cap="small" dirty="0">
              <a:solidFill>
                <a:srgbClr val="00043F"/>
              </a:solidFill>
              <a:latin typeface="Noe Display"/>
              <a:cs typeface="+mn-cs"/>
            </a:endParaRPr>
          </a:p>
        </p:txBody>
      </p:sp>
      <p:cxnSp>
        <p:nvCxnSpPr>
          <p:cNvPr id="9" name="Connecteur droit 8">
            <a:extLst>
              <a:ext uri="{FF2B5EF4-FFF2-40B4-BE49-F238E27FC236}"/>
            </a:extLst>
          </p:cNvPr>
          <p:cNvCxnSpPr/>
          <p:nvPr userDrawn="1"/>
        </p:nvCxnSpPr>
        <p:spPr>
          <a:xfrm>
            <a:off x="949325" y="6513513"/>
            <a:ext cx="0" cy="136525"/>
          </a:xfrm>
          <a:prstGeom prst="line">
            <a:avLst/>
          </a:prstGeom>
          <a:ln w="31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space réservé pour une image  7">
            <a:extLst>
              <a:ext uri="{FF2B5EF4-FFF2-40B4-BE49-F238E27FC236}"/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062288" y="571500"/>
            <a:ext cx="3019425" cy="4025900"/>
          </a:xfrm>
        </p:spPr>
        <p:txBody>
          <a:bodyPr rtlCol="0">
            <a:noAutofit/>
          </a:bodyPr>
          <a:lstStyle>
            <a:lvl1pPr marL="0" indent="0" algn="ctr">
              <a:buNone/>
              <a:defRPr sz="1600">
                <a:solidFill>
                  <a:schemeClr val="accent2"/>
                </a:solidFill>
              </a:defRPr>
            </a:lvl1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 dirty="0"/>
          </a:p>
        </p:txBody>
      </p:sp>
      <p:sp>
        <p:nvSpPr>
          <p:cNvPr id="2" name="Titr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1079653"/>
            <a:ext cx="7886700" cy="3035836"/>
          </a:xfrm>
        </p:spPr>
        <p:txBody>
          <a:bodyPr>
            <a:normAutofit/>
          </a:bodyPr>
          <a:lstStyle>
            <a:lvl1pPr algn="ctr">
              <a:lnSpc>
                <a:spcPct val="85000"/>
              </a:lnSpc>
              <a:defRPr sz="4800" cap="all" baseline="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/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7" y="4133851"/>
            <a:ext cx="7886700" cy="19558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0" name="Espace réservé de la date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8335963" y="6519863"/>
            <a:ext cx="458787" cy="179387"/>
          </a:xfrm>
        </p:spPr>
        <p:txBody>
          <a:bodyPr/>
          <a:lstStyle>
            <a:lvl1pPr algn="r" fontAlgn="base">
              <a:spcBef>
                <a:spcPct val="0"/>
              </a:spcBef>
              <a:spcAft>
                <a:spcPct val="0"/>
              </a:spcAft>
              <a:defRPr sz="800" dirty="0">
                <a:solidFill>
                  <a:srgbClr val="00043F"/>
                </a:solidFill>
                <a:latin typeface="Muller Light" pitchFamily="50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1" name="Espace réservé du pied de page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4689475" y="6519863"/>
            <a:ext cx="3646488" cy="179387"/>
          </a:xfrm>
        </p:spPr>
        <p:txBody>
          <a:bodyPr/>
          <a:lstStyle>
            <a:lvl1pPr algn="r" fontAlgn="base">
              <a:spcBef>
                <a:spcPct val="0"/>
              </a:spcBef>
              <a:spcAft>
                <a:spcPct val="0"/>
              </a:spcAft>
              <a:defRPr sz="800">
                <a:solidFill>
                  <a:srgbClr val="00043F"/>
                </a:solidFill>
                <a:latin typeface="Muller Light" pitchFamily="50" charset="0"/>
                <a:cs typeface="Arial" charset="0"/>
              </a:defRPr>
            </a:lvl1pPr>
          </a:lstStyle>
          <a:p>
            <a:pPr>
              <a:defRPr/>
            </a:pPr>
            <a:r>
              <a:rPr lang="fr-FR"/>
              <a:t>© Copyright ProtéinesXTC - Document confidentiel </a:t>
            </a:r>
            <a:endParaRPr lang="fr-FR" dirty="0"/>
          </a:p>
        </p:txBody>
      </p:sp>
      <p:sp>
        <p:nvSpPr>
          <p:cNvPr id="12" name="Espace réservé du numéro de diapositive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709613" y="6519863"/>
            <a:ext cx="201612" cy="179387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 fontAlgn="auto">
              <a:spcBef>
                <a:spcPts val="0"/>
              </a:spcBef>
              <a:spcAft>
                <a:spcPts val="0"/>
              </a:spcAft>
              <a:defRPr sz="800" smtClean="0">
                <a:solidFill>
                  <a:srgbClr val="00043F"/>
                </a:solidFill>
                <a:latin typeface="Muller Medium"/>
                <a:cs typeface="+mn-cs"/>
              </a:defRPr>
            </a:lvl1pPr>
          </a:lstStyle>
          <a:p>
            <a:pPr>
              <a:defRPr/>
            </a:pPr>
            <a:fld id="{DB38F284-85F4-42A4-8773-928A08DBF9B8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471348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s sous partie d'une grande partie (v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/>
            </a:extLst>
          </p:cNvPr>
          <p:cNvSpPr/>
          <p:nvPr userDrawn="1"/>
        </p:nvSpPr>
        <p:spPr>
          <a:xfrm>
            <a:off x="0" y="6362700"/>
            <a:ext cx="9144000" cy="495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prstClr val="white"/>
              </a:solidFill>
            </a:endParaRPr>
          </a:p>
        </p:txBody>
      </p:sp>
      <p:cxnSp>
        <p:nvCxnSpPr>
          <p:cNvPr id="5" name="Connecteur droit 4">
            <a:extLst>
              <a:ext uri="{FF2B5EF4-FFF2-40B4-BE49-F238E27FC236}"/>
            </a:extLst>
          </p:cNvPr>
          <p:cNvCxnSpPr>
            <a:cxnSpLocks/>
          </p:cNvCxnSpPr>
          <p:nvPr userDrawn="1"/>
        </p:nvCxnSpPr>
        <p:spPr>
          <a:xfrm>
            <a:off x="2630488" y="1704975"/>
            <a:ext cx="32385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e 5">
            <a:extLst>
              <a:ext uri="{FF2B5EF4-FFF2-40B4-BE49-F238E27FC236}"/>
            </a:extLst>
          </p:cNvPr>
          <p:cNvGrpSpPr/>
          <p:nvPr userDrawn="1"/>
        </p:nvGrpSpPr>
        <p:grpSpPr>
          <a:xfrm>
            <a:off x="2636089" y="1309637"/>
            <a:ext cx="945312" cy="157221"/>
            <a:chOff x="853499" y="5357490"/>
            <a:chExt cx="3280385" cy="409188"/>
          </a:xfrm>
          <a:solidFill>
            <a:schemeClr val="tx2"/>
          </a:solidFill>
        </p:grpSpPr>
        <p:sp>
          <p:nvSpPr>
            <p:cNvPr id="7" name="Freeform 5">
              <a:extLst>
                <a:ext uri="{FF2B5EF4-FFF2-40B4-BE49-F238E27FC236}"/>
              </a:extLst>
            </p:cNvPr>
            <p:cNvSpPr>
              <a:spLocks noEditPoints="1"/>
            </p:cNvSpPr>
            <p:nvPr/>
          </p:nvSpPr>
          <p:spPr bwMode="auto">
            <a:xfrm>
              <a:off x="853499" y="5357490"/>
              <a:ext cx="357610" cy="405749"/>
            </a:xfrm>
            <a:custGeom>
              <a:avLst/>
              <a:gdLst>
                <a:gd name="T0" fmla="*/ 272 w 657"/>
                <a:gd name="T1" fmla="*/ 467 h 744"/>
                <a:gd name="T2" fmla="*/ 272 w 657"/>
                <a:gd name="T3" fmla="*/ 642 h 744"/>
                <a:gd name="T4" fmla="*/ 283 w 657"/>
                <a:gd name="T5" fmla="*/ 669 h 744"/>
                <a:gd name="T6" fmla="*/ 383 w 657"/>
                <a:gd name="T7" fmla="*/ 742 h 744"/>
                <a:gd name="T8" fmla="*/ 383 w 657"/>
                <a:gd name="T9" fmla="*/ 744 h 744"/>
                <a:gd name="T10" fmla="*/ 0 w 657"/>
                <a:gd name="T11" fmla="*/ 744 h 744"/>
                <a:gd name="T12" fmla="*/ 0 w 657"/>
                <a:gd name="T13" fmla="*/ 742 h 744"/>
                <a:gd name="T14" fmla="*/ 71 w 657"/>
                <a:gd name="T15" fmla="*/ 675 h 744"/>
                <a:gd name="T16" fmla="*/ 80 w 657"/>
                <a:gd name="T17" fmla="*/ 650 h 744"/>
                <a:gd name="T18" fmla="*/ 80 w 657"/>
                <a:gd name="T19" fmla="*/ 94 h 744"/>
                <a:gd name="T20" fmla="*/ 71 w 657"/>
                <a:gd name="T21" fmla="*/ 68 h 744"/>
                <a:gd name="T22" fmla="*/ 0 w 657"/>
                <a:gd name="T23" fmla="*/ 2 h 744"/>
                <a:gd name="T24" fmla="*/ 0 w 657"/>
                <a:gd name="T25" fmla="*/ 0 h 744"/>
                <a:gd name="T26" fmla="*/ 367 w 657"/>
                <a:gd name="T27" fmla="*/ 0 h 744"/>
                <a:gd name="T28" fmla="*/ 657 w 657"/>
                <a:gd name="T29" fmla="*/ 224 h 744"/>
                <a:gd name="T30" fmla="*/ 341 w 657"/>
                <a:gd name="T31" fmla="*/ 467 h 744"/>
                <a:gd name="T32" fmla="*/ 272 w 657"/>
                <a:gd name="T33" fmla="*/ 467 h 744"/>
                <a:gd name="T34" fmla="*/ 272 w 657"/>
                <a:gd name="T35" fmla="*/ 446 h 744"/>
                <a:gd name="T36" fmla="*/ 320 w 657"/>
                <a:gd name="T37" fmla="*/ 446 h 744"/>
                <a:gd name="T38" fmla="*/ 457 w 657"/>
                <a:gd name="T39" fmla="*/ 229 h 744"/>
                <a:gd name="T40" fmla="*/ 331 w 657"/>
                <a:gd name="T41" fmla="*/ 21 h 744"/>
                <a:gd name="T42" fmla="*/ 291 w 657"/>
                <a:gd name="T43" fmla="*/ 21 h 744"/>
                <a:gd name="T44" fmla="*/ 272 w 657"/>
                <a:gd name="T45" fmla="*/ 41 h 744"/>
                <a:gd name="T46" fmla="*/ 272 w 657"/>
                <a:gd name="T47" fmla="*/ 446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57" h="744">
                  <a:moveTo>
                    <a:pt x="272" y="467"/>
                  </a:moveTo>
                  <a:cubicBezTo>
                    <a:pt x="272" y="642"/>
                    <a:pt x="272" y="642"/>
                    <a:pt x="272" y="642"/>
                  </a:cubicBezTo>
                  <a:cubicBezTo>
                    <a:pt x="272" y="656"/>
                    <a:pt x="273" y="660"/>
                    <a:pt x="283" y="669"/>
                  </a:cubicBezTo>
                  <a:cubicBezTo>
                    <a:pt x="383" y="742"/>
                    <a:pt x="383" y="742"/>
                    <a:pt x="383" y="742"/>
                  </a:cubicBezTo>
                  <a:cubicBezTo>
                    <a:pt x="383" y="744"/>
                    <a:pt x="383" y="744"/>
                    <a:pt x="383" y="744"/>
                  </a:cubicBezTo>
                  <a:cubicBezTo>
                    <a:pt x="0" y="744"/>
                    <a:pt x="0" y="744"/>
                    <a:pt x="0" y="744"/>
                  </a:cubicBezTo>
                  <a:cubicBezTo>
                    <a:pt x="0" y="742"/>
                    <a:pt x="0" y="742"/>
                    <a:pt x="0" y="742"/>
                  </a:cubicBezTo>
                  <a:cubicBezTo>
                    <a:pt x="71" y="675"/>
                    <a:pt x="71" y="675"/>
                    <a:pt x="71" y="675"/>
                  </a:cubicBezTo>
                  <a:cubicBezTo>
                    <a:pt x="79" y="666"/>
                    <a:pt x="80" y="663"/>
                    <a:pt x="80" y="650"/>
                  </a:cubicBezTo>
                  <a:cubicBezTo>
                    <a:pt x="80" y="94"/>
                    <a:pt x="80" y="94"/>
                    <a:pt x="80" y="94"/>
                  </a:cubicBezTo>
                  <a:cubicBezTo>
                    <a:pt x="80" y="80"/>
                    <a:pt x="79" y="77"/>
                    <a:pt x="71" y="68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67" y="0"/>
                    <a:pt x="367" y="0"/>
                    <a:pt x="367" y="0"/>
                  </a:cubicBezTo>
                  <a:cubicBezTo>
                    <a:pt x="515" y="0"/>
                    <a:pt x="657" y="54"/>
                    <a:pt x="657" y="224"/>
                  </a:cubicBezTo>
                  <a:cubicBezTo>
                    <a:pt x="657" y="391"/>
                    <a:pt x="527" y="467"/>
                    <a:pt x="341" y="467"/>
                  </a:cubicBezTo>
                  <a:lnTo>
                    <a:pt x="272" y="467"/>
                  </a:lnTo>
                  <a:close/>
                  <a:moveTo>
                    <a:pt x="272" y="446"/>
                  </a:moveTo>
                  <a:cubicBezTo>
                    <a:pt x="320" y="446"/>
                    <a:pt x="320" y="446"/>
                    <a:pt x="320" y="446"/>
                  </a:cubicBezTo>
                  <a:cubicBezTo>
                    <a:pt x="406" y="446"/>
                    <a:pt x="457" y="363"/>
                    <a:pt x="457" y="229"/>
                  </a:cubicBezTo>
                  <a:cubicBezTo>
                    <a:pt x="457" y="104"/>
                    <a:pt x="410" y="21"/>
                    <a:pt x="331" y="21"/>
                  </a:cubicBezTo>
                  <a:cubicBezTo>
                    <a:pt x="291" y="21"/>
                    <a:pt x="291" y="21"/>
                    <a:pt x="291" y="21"/>
                  </a:cubicBezTo>
                  <a:cubicBezTo>
                    <a:pt x="275" y="21"/>
                    <a:pt x="272" y="23"/>
                    <a:pt x="272" y="41"/>
                  </a:cubicBezTo>
                  <a:lnTo>
                    <a:pt x="272" y="4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Muller Medium"/>
                <a:cs typeface="+mn-cs"/>
              </a:endParaRPr>
            </a:p>
          </p:txBody>
        </p:sp>
        <p:sp>
          <p:nvSpPr>
            <p:cNvPr id="8" name="Freeform 6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1231740" y="5474401"/>
              <a:ext cx="240699" cy="288838"/>
            </a:xfrm>
            <a:custGeom>
              <a:avLst/>
              <a:gdLst>
                <a:gd name="T0" fmla="*/ 386 w 444"/>
                <a:gd name="T1" fmla="*/ 201 h 533"/>
                <a:gd name="T2" fmla="*/ 383 w 444"/>
                <a:gd name="T3" fmla="*/ 201 h 533"/>
                <a:gd name="T4" fmla="*/ 300 w 444"/>
                <a:gd name="T5" fmla="*/ 102 h 533"/>
                <a:gd name="T6" fmla="*/ 281 w 444"/>
                <a:gd name="T7" fmla="*/ 97 h 533"/>
                <a:gd name="T8" fmla="*/ 235 w 444"/>
                <a:gd name="T9" fmla="*/ 158 h 533"/>
                <a:gd name="T10" fmla="*/ 235 w 444"/>
                <a:gd name="T11" fmla="*/ 444 h 533"/>
                <a:gd name="T12" fmla="*/ 251 w 444"/>
                <a:gd name="T13" fmla="*/ 470 h 533"/>
                <a:gd name="T14" fmla="*/ 355 w 444"/>
                <a:gd name="T15" fmla="*/ 531 h 533"/>
                <a:gd name="T16" fmla="*/ 355 w 444"/>
                <a:gd name="T17" fmla="*/ 533 h 533"/>
                <a:gd name="T18" fmla="*/ 0 w 444"/>
                <a:gd name="T19" fmla="*/ 533 h 533"/>
                <a:gd name="T20" fmla="*/ 0 w 444"/>
                <a:gd name="T21" fmla="*/ 531 h 533"/>
                <a:gd name="T22" fmla="*/ 52 w 444"/>
                <a:gd name="T23" fmla="*/ 482 h 533"/>
                <a:gd name="T24" fmla="*/ 62 w 444"/>
                <a:gd name="T25" fmla="*/ 457 h 533"/>
                <a:gd name="T26" fmla="*/ 62 w 444"/>
                <a:gd name="T27" fmla="*/ 90 h 533"/>
                <a:gd name="T28" fmla="*/ 52 w 444"/>
                <a:gd name="T29" fmla="*/ 64 h 533"/>
                <a:gd name="T30" fmla="*/ 0 w 444"/>
                <a:gd name="T31" fmla="*/ 11 h 533"/>
                <a:gd name="T32" fmla="*/ 0 w 444"/>
                <a:gd name="T33" fmla="*/ 9 h 533"/>
                <a:gd name="T34" fmla="*/ 235 w 444"/>
                <a:gd name="T35" fmla="*/ 9 h 533"/>
                <a:gd name="T36" fmla="*/ 235 w 444"/>
                <a:gd name="T37" fmla="*/ 144 h 533"/>
                <a:gd name="T38" fmla="*/ 372 w 444"/>
                <a:gd name="T39" fmla="*/ 0 h 533"/>
                <a:gd name="T40" fmla="*/ 444 w 444"/>
                <a:gd name="T41" fmla="*/ 35 h 533"/>
                <a:gd name="T42" fmla="*/ 386 w 444"/>
                <a:gd name="T43" fmla="*/ 201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44" h="533">
                  <a:moveTo>
                    <a:pt x="386" y="201"/>
                  </a:moveTo>
                  <a:cubicBezTo>
                    <a:pt x="383" y="201"/>
                    <a:pt x="383" y="201"/>
                    <a:pt x="383" y="201"/>
                  </a:cubicBezTo>
                  <a:cubicBezTo>
                    <a:pt x="300" y="102"/>
                    <a:pt x="300" y="102"/>
                    <a:pt x="300" y="102"/>
                  </a:cubicBezTo>
                  <a:cubicBezTo>
                    <a:pt x="295" y="96"/>
                    <a:pt x="288" y="91"/>
                    <a:pt x="281" y="97"/>
                  </a:cubicBezTo>
                  <a:cubicBezTo>
                    <a:pt x="263" y="109"/>
                    <a:pt x="251" y="128"/>
                    <a:pt x="235" y="158"/>
                  </a:cubicBezTo>
                  <a:cubicBezTo>
                    <a:pt x="235" y="444"/>
                    <a:pt x="235" y="444"/>
                    <a:pt x="235" y="444"/>
                  </a:cubicBezTo>
                  <a:cubicBezTo>
                    <a:pt x="235" y="455"/>
                    <a:pt x="236" y="461"/>
                    <a:pt x="251" y="470"/>
                  </a:cubicBezTo>
                  <a:cubicBezTo>
                    <a:pt x="355" y="531"/>
                    <a:pt x="355" y="531"/>
                    <a:pt x="355" y="531"/>
                  </a:cubicBezTo>
                  <a:cubicBezTo>
                    <a:pt x="355" y="533"/>
                    <a:pt x="355" y="533"/>
                    <a:pt x="355" y="533"/>
                  </a:cubicBezTo>
                  <a:cubicBezTo>
                    <a:pt x="0" y="533"/>
                    <a:pt x="0" y="533"/>
                    <a:pt x="0" y="533"/>
                  </a:cubicBezTo>
                  <a:cubicBezTo>
                    <a:pt x="0" y="531"/>
                    <a:pt x="0" y="531"/>
                    <a:pt x="0" y="531"/>
                  </a:cubicBezTo>
                  <a:cubicBezTo>
                    <a:pt x="52" y="482"/>
                    <a:pt x="52" y="482"/>
                    <a:pt x="52" y="482"/>
                  </a:cubicBezTo>
                  <a:cubicBezTo>
                    <a:pt x="62" y="473"/>
                    <a:pt x="62" y="470"/>
                    <a:pt x="62" y="457"/>
                  </a:cubicBezTo>
                  <a:cubicBezTo>
                    <a:pt x="62" y="90"/>
                    <a:pt x="62" y="90"/>
                    <a:pt x="62" y="90"/>
                  </a:cubicBezTo>
                  <a:cubicBezTo>
                    <a:pt x="62" y="76"/>
                    <a:pt x="61" y="73"/>
                    <a:pt x="52" y="64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235" y="9"/>
                    <a:pt x="235" y="9"/>
                    <a:pt x="235" y="9"/>
                  </a:cubicBezTo>
                  <a:cubicBezTo>
                    <a:pt x="235" y="144"/>
                    <a:pt x="235" y="144"/>
                    <a:pt x="235" y="144"/>
                  </a:cubicBezTo>
                  <a:cubicBezTo>
                    <a:pt x="253" y="69"/>
                    <a:pt x="298" y="0"/>
                    <a:pt x="372" y="0"/>
                  </a:cubicBezTo>
                  <a:cubicBezTo>
                    <a:pt x="404" y="0"/>
                    <a:pt x="428" y="14"/>
                    <a:pt x="444" y="35"/>
                  </a:cubicBezTo>
                  <a:lnTo>
                    <a:pt x="386" y="2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Muller Medium"/>
                <a:cs typeface="+mn-cs"/>
              </a:endParaRPr>
            </a:p>
          </p:txBody>
        </p:sp>
        <p:sp>
          <p:nvSpPr>
            <p:cNvPr id="9" name="Freeform 7">
              <a:extLst>
                <a:ext uri="{FF2B5EF4-FFF2-40B4-BE49-F238E27FC236}"/>
              </a:extLst>
            </p:cNvPr>
            <p:cNvSpPr>
              <a:spLocks noEditPoints="1"/>
            </p:cNvSpPr>
            <p:nvPr/>
          </p:nvSpPr>
          <p:spPr bwMode="auto">
            <a:xfrm>
              <a:off x="1475878" y="5474401"/>
              <a:ext cx="302593" cy="292277"/>
            </a:xfrm>
            <a:custGeom>
              <a:avLst/>
              <a:gdLst>
                <a:gd name="T0" fmla="*/ 0 w 558"/>
                <a:gd name="T1" fmla="*/ 270 h 541"/>
                <a:gd name="T2" fmla="*/ 279 w 558"/>
                <a:gd name="T3" fmla="*/ 0 h 541"/>
                <a:gd name="T4" fmla="*/ 558 w 558"/>
                <a:gd name="T5" fmla="*/ 271 h 541"/>
                <a:gd name="T6" fmla="*/ 279 w 558"/>
                <a:gd name="T7" fmla="*/ 541 h 541"/>
                <a:gd name="T8" fmla="*/ 0 w 558"/>
                <a:gd name="T9" fmla="*/ 270 h 541"/>
                <a:gd name="T10" fmla="*/ 193 w 558"/>
                <a:gd name="T11" fmla="*/ 270 h 541"/>
                <a:gd name="T12" fmla="*/ 279 w 558"/>
                <a:gd name="T13" fmla="*/ 522 h 541"/>
                <a:gd name="T14" fmla="*/ 364 w 558"/>
                <a:gd name="T15" fmla="*/ 271 h 541"/>
                <a:gd name="T16" fmla="*/ 279 w 558"/>
                <a:gd name="T17" fmla="*/ 20 h 541"/>
                <a:gd name="T18" fmla="*/ 193 w 558"/>
                <a:gd name="T19" fmla="*/ 270 h 5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58" h="541">
                  <a:moveTo>
                    <a:pt x="0" y="270"/>
                  </a:moveTo>
                  <a:cubicBezTo>
                    <a:pt x="0" y="92"/>
                    <a:pt x="111" y="0"/>
                    <a:pt x="279" y="0"/>
                  </a:cubicBezTo>
                  <a:cubicBezTo>
                    <a:pt x="446" y="0"/>
                    <a:pt x="558" y="91"/>
                    <a:pt x="558" y="271"/>
                  </a:cubicBezTo>
                  <a:cubicBezTo>
                    <a:pt x="558" y="449"/>
                    <a:pt x="446" y="541"/>
                    <a:pt x="279" y="541"/>
                  </a:cubicBezTo>
                  <a:cubicBezTo>
                    <a:pt x="111" y="541"/>
                    <a:pt x="0" y="450"/>
                    <a:pt x="0" y="270"/>
                  </a:cubicBezTo>
                  <a:close/>
                  <a:moveTo>
                    <a:pt x="193" y="270"/>
                  </a:moveTo>
                  <a:cubicBezTo>
                    <a:pt x="193" y="475"/>
                    <a:pt x="226" y="522"/>
                    <a:pt x="279" y="522"/>
                  </a:cubicBezTo>
                  <a:cubicBezTo>
                    <a:pt x="332" y="522"/>
                    <a:pt x="364" y="477"/>
                    <a:pt x="364" y="271"/>
                  </a:cubicBezTo>
                  <a:cubicBezTo>
                    <a:pt x="364" y="67"/>
                    <a:pt x="332" y="20"/>
                    <a:pt x="279" y="20"/>
                  </a:cubicBezTo>
                  <a:cubicBezTo>
                    <a:pt x="226" y="20"/>
                    <a:pt x="193" y="65"/>
                    <a:pt x="193" y="27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Muller Medium"/>
                <a:cs typeface="+mn-cs"/>
              </a:endParaRPr>
            </a:p>
          </p:txBody>
        </p:sp>
        <p:sp>
          <p:nvSpPr>
            <p:cNvPr id="10" name="Freeform 8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1792226" y="5381560"/>
              <a:ext cx="195998" cy="385118"/>
            </a:xfrm>
            <a:custGeom>
              <a:avLst/>
              <a:gdLst>
                <a:gd name="T0" fmla="*/ 361 w 361"/>
                <a:gd name="T1" fmla="*/ 199 h 710"/>
                <a:gd name="T2" fmla="*/ 231 w 361"/>
                <a:gd name="T3" fmla="*/ 199 h 710"/>
                <a:gd name="T4" fmla="*/ 231 w 361"/>
                <a:gd name="T5" fmla="*/ 553 h 710"/>
                <a:gd name="T6" fmla="*/ 287 w 361"/>
                <a:gd name="T7" fmla="*/ 628 h 710"/>
                <a:gd name="T8" fmla="*/ 349 w 361"/>
                <a:gd name="T9" fmla="*/ 588 h 710"/>
                <a:gd name="T10" fmla="*/ 351 w 361"/>
                <a:gd name="T11" fmla="*/ 590 h 710"/>
                <a:gd name="T12" fmla="*/ 196 w 361"/>
                <a:gd name="T13" fmla="*/ 710 h 710"/>
                <a:gd name="T14" fmla="*/ 59 w 361"/>
                <a:gd name="T15" fmla="*/ 565 h 710"/>
                <a:gd name="T16" fmla="*/ 59 w 361"/>
                <a:gd name="T17" fmla="*/ 199 h 710"/>
                <a:gd name="T18" fmla="*/ 0 w 361"/>
                <a:gd name="T19" fmla="*/ 199 h 710"/>
                <a:gd name="T20" fmla="*/ 0 w 361"/>
                <a:gd name="T21" fmla="*/ 178 h 710"/>
                <a:gd name="T22" fmla="*/ 48 w 361"/>
                <a:gd name="T23" fmla="*/ 178 h 710"/>
                <a:gd name="T24" fmla="*/ 81 w 361"/>
                <a:gd name="T25" fmla="*/ 166 h 710"/>
                <a:gd name="T26" fmla="*/ 229 w 361"/>
                <a:gd name="T27" fmla="*/ 0 h 710"/>
                <a:gd name="T28" fmla="*/ 231 w 361"/>
                <a:gd name="T29" fmla="*/ 0 h 710"/>
                <a:gd name="T30" fmla="*/ 231 w 361"/>
                <a:gd name="T31" fmla="*/ 178 h 710"/>
                <a:gd name="T32" fmla="*/ 361 w 361"/>
                <a:gd name="T33" fmla="*/ 178 h 710"/>
                <a:gd name="T34" fmla="*/ 361 w 361"/>
                <a:gd name="T35" fmla="*/ 199 h 7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61" h="710">
                  <a:moveTo>
                    <a:pt x="361" y="199"/>
                  </a:moveTo>
                  <a:cubicBezTo>
                    <a:pt x="231" y="199"/>
                    <a:pt x="231" y="199"/>
                    <a:pt x="231" y="199"/>
                  </a:cubicBezTo>
                  <a:cubicBezTo>
                    <a:pt x="231" y="553"/>
                    <a:pt x="231" y="553"/>
                    <a:pt x="231" y="553"/>
                  </a:cubicBezTo>
                  <a:cubicBezTo>
                    <a:pt x="231" y="600"/>
                    <a:pt x="252" y="628"/>
                    <a:pt x="287" y="628"/>
                  </a:cubicBezTo>
                  <a:cubicBezTo>
                    <a:pt x="315" y="628"/>
                    <a:pt x="337" y="610"/>
                    <a:pt x="349" y="588"/>
                  </a:cubicBezTo>
                  <a:cubicBezTo>
                    <a:pt x="351" y="590"/>
                    <a:pt x="351" y="590"/>
                    <a:pt x="351" y="590"/>
                  </a:cubicBezTo>
                  <a:cubicBezTo>
                    <a:pt x="340" y="649"/>
                    <a:pt x="297" y="710"/>
                    <a:pt x="196" y="710"/>
                  </a:cubicBezTo>
                  <a:cubicBezTo>
                    <a:pt x="104" y="710"/>
                    <a:pt x="59" y="660"/>
                    <a:pt x="59" y="565"/>
                  </a:cubicBezTo>
                  <a:cubicBezTo>
                    <a:pt x="59" y="199"/>
                    <a:pt x="59" y="199"/>
                    <a:pt x="59" y="199"/>
                  </a:cubicBezTo>
                  <a:cubicBezTo>
                    <a:pt x="0" y="199"/>
                    <a:pt x="0" y="199"/>
                    <a:pt x="0" y="199"/>
                  </a:cubicBezTo>
                  <a:cubicBezTo>
                    <a:pt x="0" y="178"/>
                    <a:pt x="0" y="178"/>
                    <a:pt x="0" y="178"/>
                  </a:cubicBezTo>
                  <a:cubicBezTo>
                    <a:pt x="48" y="178"/>
                    <a:pt x="48" y="178"/>
                    <a:pt x="48" y="178"/>
                  </a:cubicBezTo>
                  <a:cubicBezTo>
                    <a:pt x="65" y="178"/>
                    <a:pt x="70" y="178"/>
                    <a:pt x="81" y="166"/>
                  </a:cubicBezTo>
                  <a:cubicBezTo>
                    <a:pt x="229" y="0"/>
                    <a:pt x="229" y="0"/>
                    <a:pt x="229" y="0"/>
                  </a:cubicBezTo>
                  <a:cubicBezTo>
                    <a:pt x="231" y="0"/>
                    <a:pt x="231" y="0"/>
                    <a:pt x="231" y="0"/>
                  </a:cubicBezTo>
                  <a:cubicBezTo>
                    <a:pt x="231" y="178"/>
                    <a:pt x="231" y="178"/>
                    <a:pt x="231" y="178"/>
                  </a:cubicBezTo>
                  <a:cubicBezTo>
                    <a:pt x="361" y="178"/>
                    <a:pt x="361" y="178"/>
                    <a:pt x="361" y="178"/>
                  </a:cubicBezTo>
                  <a:lnTo>
                    <a:pt x="361" y="1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Muller Medium"/>
                <a:cs typeface="+mn-cs"/>
              </a:endParaRPr>
            </a:p>
          </p:txBody>
        </p:sp>
        <p:sp>
          <p:nvSpPr>
            <p:cNvPr id="11" name="Freeform 9">
              <a:extLst>
                <a:ext uri="{FF2B5EF4-FFF2-40B4-BE49-F238E27FC236}"/>
              </a:extLst>
            </p:cNvPr>
            <p:cNvSpPr>
              <a:spLocks noEditPoints="1"/>
            </p:cNvSpPr>
            <p:nvPr/>
          </p:nvSpPr>
          <p:spPr bwMode="auto">
            <a:xfrm>
              <a:off x="1991662" y="5357490"/>
              <a:ext cx="271646" cy="409187"/>
            </a:xfrm>
            <a:custGeom>
              <a:avLst/>
              <a:gdLst>
                <a:gd name="T0" fmla="*/ 179 w 497"/>
                <a:gd name="T1" fmla="*/ 458 h 752"/>
                <a:gd name="T2" fmla="*/ 179 w 497"/>
                <a:gd name="T3" fmla="*/ 460 h 752"/>
                <a:gd name="T4" fmla="*/ 330 w 497"/>
                <a:gd name="T5" fmla="*/ 654 h 752"/>
                <a:gd name="T6" fmla="*/ 491 w 497"/>
                <a:gd name="T7" fmla="*/ 556 h 752"/>
                <a:gd name="T8" fmla="*/ 493 w 497"/>
                <a:gd name="T9" fmla="*/ 556 h 752"/>
                <a:gd name="T10" fmla="*/ 259 w 497"/>
                <a:gd name="T11" fmla="*/ 752 h 752"/>
                <a:gd name="T12" fmla="*/ 0 w 497"/>
                <a:gd name="T13" fmla="*/ 485 h 752"/>
                <a:gd name="T14" fmla="*/ 266 w 497"/>
                <a:gd name="T15" fmla="*/ 211 h 752"/>
                <a:gd name="T16" fmla="*/ 497 w 497"/>
                <a:gd name="T17" fmla="*/ 435 h 752"/>
                <a:gd name="T18" fmla="*/ 496 w 497"/>
                <a:gd name="T19" fmla="*/ 458 h 752"/>
                <a:gd name="T20" fmla="*/ 179 w 497"/>
                <a:gd name="T21" fmla="*/ 458 h 752"/>
                <a:gd name="T22" fmla="*/ 179 w 497"/>
                <a:gd name="T23" fmla="*/ 439 h 752"/>
                <a:gd name="T24" fmla="*/ 334 w 497"/>
                <a:gd name="T25" fmla="*/ 439 h 752"/>
                <a:gd name="T26" fmla="*/ 336 w 497"/>
                <a:gd name="T27" fmla="*/ 407 h 752"/>
                <a:gd name="T28" fmla="*/ 264 w 497"/>
                <a:gd name="T29" fmla="*/ 231 h 752"/>
                <a:gd name="T30" fmla="*/ 179 w 497"/>
                <a:gd name="T31" fmla="*/ 439 h 752"/>
                <a:gd name="T32" fmla="*/ 449 w 497"/>
                <a:gd name="T33" fmla="*/ 0 h 752"/>
                <a:gd name="T34" fmla="*/ 449 w 497"/>
                <a:gd name="T35" fmla="*/ 2 h 752"/>
                <a:gd name="T36" fmla="*/ 198 w 497"/>
                <a:gd name="T37" fmla="*/ 176 h 752"/>
                <a:gd name="T38" fmla="*/ 196 w 497"/>
                <a:gd name="T39" fmla="*/ 174 h 752"/>
                <a:gd name="T40" fmla="*/ 279 w 497"/>
                <a:gd name="T41" fmla="*/ 0 h 752"/>
                <a:gd name="T42" fmla="*/ 449 w 497"/>
                <a:gd name="T43" fmla="*/ 0 h 7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97" h="752">
                  <a:moveTo>
                    <a:pt x="179" y="458"/>
                  </a:moveTo>
                  <a:cubicBezTo>
                    <a:pt x="179" y="460"/>
                    <a:pt x="179" y="460"/>
                    <a:pt x="179" y="460"/>
                  </a:cubicBezTo>
                  <a:cubicBezTo>
                    <a:pt x="179" y="598"/>
                    <a:pt x="249" y="654"/>
                    <a:pt x="330" y="654"/>
                  </a:cubicBezTo>
                  <a:cubicBezTo>
                    <a:pt x="394" y="654"/>
                    <a:pt x="456" y="626"/>
                    <a:pt x="491" y="556"/>
                  </a:cubicBezTo>
                  <a:cubicBezTo>
                    <a:pt x="493" y="556"/>
                    <a:pt x="493" y="556"/>
                    <a:pt x="493" y="556"/>
                  </a:cubicBezTo>
                  <a:cubicBezTo>
                    <a:pt x="466" y="690"/>
                    <a:pt x="383" y="752"/>
                    <a:pt x="259" y="752"/>
                  </a:cubicBezTo>
                  <a:cubicBezTo>
                    <a:pt x="126" y="752"/>
                    <a:pt x="0" y="672"/>
                    <a:pt x="0" y="485"/>
                  </a:cubicBezTo>
                  <a:cubicBezTo>
                    <a:pt x="0" y="290"/>
                    <a:pt x="125" y="211"/>
                    <a:pt x="266" y="211"/>
                  </a:cubicBezTo>
                  <a:cubicBezTo>
                    <a:pt x="378" y="211"/>
                    <a:pt x="497" y="264"/>
                    <a:pt x="497" y="435"/>
                  </a:cubicBezTo>
                  <a:cubicBezTo>
                    <a:pt x="497" y="438"/>
                    <a:pt x="497" y="445"/>
                    <a:pt x="496" y="458"/>
                  </a:cubicBezTo>
                  <a:lnTo>
                    <a:pt x="179" y="458"/>
                  </a:lnTo>
                  <a:close/>
                  <a:moveTo>
                    <a:pt x="179" y="439"/>
                  </a:moveTo>
                  <a:cubicBezTo>
                    <a:pt x="334" y="439"/>
                    <a:pt x="334" y="439"/>
                    <a:pt x="334" y="439"/>
                  </a:cubicBezTo>
                  <a:cubicBezTo>
                    <a:pt x="336" y="425"/>
                    <a:pt x="336" y="411"/>
                    <a:pt x="336" y="407"/>
                  </a:cubicBezTo>
                  <a:cubicBezTo>
                    <a:pt x="336" y="268"/>
                    <a:pt x="307" y="231"/>
                    <a:pt x="264" y="231"/>
                  </a:cubicBezTo>
                  <a:cubicBezTo>
                    <a:pt x="211" y="231"/>
                    <a:pt x="181" y="285"/>
                    <a:pt x="179" y="439"/>
                  </a:cubicBezTo>
                  <a:close/>
                  <a:moveTo>
                    <a:pt x="449" y="0"/>
                  </a:moveTo>
                  <a:cubicBezTo>
                    <a:pt x="449" y="2"/>
                    <a:pt x="449" y="2"/>
                    <a:pt x="449" y="2"/>
                  </a:cubicBezTo>
                  <a:cubicBezTo>
                    <a:pt x="198" y="176"/>
                    <a:pt x="198" y="176"/>
                    <a:pt x="198" y="176"/>
                  </a:cubicBezTo>
                  <a:cubicBezTo>
                    <a:pt x="196" y="174"/>
                    <a:pt x="196" y="174"/>
                    <a:pt x="196" y="174"/>
                  </a:cubicBezTo>
                  <a:cubicBezTo>
                    <a:pt x="279" y="0"/>
                    <a:pt x="279" y="0"/>
                    <a:pt x="279" y="0"/>
                  </a:cubicBezTo>
                  <a:lnTo>
                    <a:pt x="44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Muller Medium"/>
                <a:cs typeface="+mn-cs"/>
              </a:endParaRPr>
            </a:p>
          </p:txBody>
        </p:sp>
        <p:sp>
          <p:nvSpPr>
            <p:cNvPr id="12" name="Freeform 10">
              <a:extLst>
                <a:ext uri="{FF2B5EF4-FFF2-40B4-BE49-F238E27FC236}"/>
              </a:extLst>
            </p:cNvPr>
            <p:cNvSpPr>
              <a:spLocks noEditPoints="1"/>
            </p:cNvSpPr>
            <p:nvPr/>
          </p:nvSpPr>
          <p:spPr bwMode="auto">
            <a:xfrm>
              <a:off x="2283939" y="5360929"/>
              <a:ext cx="161612" cy="402310"/>
            </a:xfrm>
            <a:custGeom>
              <a:avLst/>
              <a:gdLst>
                <a:gd name="T0" fmla="*/ 235 w 296"/>
                <a:gd name="T1" fmla="*/ 219 h 743"/>
                <a:gd name="T2" fmla="*/ 235 w 296"/>
                <a:gd name="T3" fmla="*/ 667 h 743"/>
                <a:gd name="T4" fmla="*/ 244 w 296"/>
                <a:gd name="T5" fmla="*/ 692 h 743"/>
                <a:gd name="T6" fmla="*/ 296 w 296"/>
                <a:gd name="T7" fmla="*/ 741 h 743"/>
                <a:gd name="T8" fmla="*/ 296 w 296"/>
                <a:gd name="T9" fmla="*/ 743 h 743"/>
                <a:gd name="T10" fmla="*/ 0 w 296"/>
                <a:gd name="T11" fmla="*/ 743 h 743"/>
                <a:gd name="T12" fmla="*/ 0 w 296"/>
                <a:gd name="T13" fmla="*/ 741 h 743"/>
                <a:gd name="T14" fmla="*/ 51 w 296"/>
                <a:gd name="T15" fmla="*/ 692 h 743"/>
                <a:gd name="T16" fmla="*/ 61 w 296"/>
                <a:gd name="T17" fmla="*/ 667 h 743"/>
                <a:gd name="T18" fmla="*/ 61 w 296"/>
                <a:gd name="T19" fmla="*/ 300 h 743"/>
                <a:gd name="T20" fmla="*/ 51 w 296"/>
                <a:gd name="T21" fmla="*/ 274 h 743"/>
                <a:gd name="T22" fmla="*/ 0 w 296"/>
                <a:gd name="T23" fmla="*/ 221 h 743"/>
                <a:gd name="T24" fmla="*/ 0 w 296"/>
                <a:gd name="T25" fmla="*/ 219 h 743"/>
                <a:gd name="T26" fmla="*/ 235 w 296"/>
                <a:gd name="T27" fmla="*/ 219 h 743"/>
                <a:gd name="T28" fmla="*/ 60 w 296"/>
                <a:gd name="T29" fmla="*/ 82 h 743"/>
                <a:gd name="T30" fmla="*/ 145 w 296"/>
                <a:gd name="T31" fmla="*/ 0 h 743"/>
                <a:gd name="T32" fmla="*/ 230 w 296"/>
                <a:gd name="T33" fmla="*/ 82 h 743"/>
                <a:gd name="T34" fmla="*/ 145 w 296"/>
                <a:gd name="T35" fmla="*/ 161 h 743"/>
                <a:gd name="T36" fmla="*/ 60 w 296"/>
                <a:gd name="T37" fmla="*/ 82 h 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96" h="743">
                  <a:moveTo>
                    <a:pt x="235" y="219"/>
                  </a:moveTo>
                  <a:cubicBezTo>
                    <a:pt x="235" y="667"/>
                    <a:pt x="235" y="667"/>
                    <a:pt x="235" y="667"/>
                  </a:cubicBezTo>
                  <a:cubicBezTo>
                    <a:pt x="235" y="680"/>
                    <a:pt x="235" y="683"/>
                    <a:pt x="244" y="692"/>
                  </a:cubicBezTo>
                  <a:cubicBezTo>
                    <a:pt x="296" y="741"/>
                    <a:pt x="296" y="741"/>
                    <a:pt x="296" y="741"/>
                  </a:cubicBezTo>
                  <a:cubicBezTo>
                    <a:pt x="296" y="743"/>
                    <a:pt x="296" y="743"/>
                    <a:pt x="296" y="743"/>
                  </a:cubicBezTo>
                  <a:cubicBezTo>
                    <a:pt x="0" y="743"/>
                    <a:pt x="0" y="743"/>
                    <a:pt x="0" y="743"/>
                  </a:cubicBezTo>
                  <a:cubicBezTo>
                    <a:pt x="0" y="741"/>
                    <a:pt x="0" y="741"/>
                    <a:pt x="0" y="741"/>
                  </a:cubicBezTo>
                  <a:cubicBezTo>
                    <a:pt x="51" y="692"/>
                    <a:pt x="51" y="692"/>
                    <a:pt x="51" y="692"/>
                  </a:cubicBezTo>
                  <a:cubicBezTo>
                    <a:pt x="61" y="683"/>
                    <a:pt x="61" y="680"/>
                    <a:pt x="61" y="667"/>
                  </a:cubicBezTo>
                  <a:cubicBezTo>
                    <a:pt x="61" y="300"/>
                    <a:pt x="61" y="300"/>
                    <a:pt x="61" y="300"/>
                  </a:cubicBezTo>
                  <a:cubicBezTo>
                    <a:pt x="61" y="286"/>
                    <a:pt x="60" y="283"/>
                    <a:pt x="51" y="274"/>
                  </a:cubicBezTo>
                  <a:cubicBezTo>
                    <a:pt x="0" y="221"/>
                    <a:pt x="0" y="221"/>
                    <a:pt x="0" y="221"/>
                  </a:cubicBezTo>
                  <a:cubicBezTo>
                    <a:pt x="0" y="219"/>
                    <a:pt x="0" y="219"/>
                    <a:pt x="0" y="219"/>
                  </a:cubicBezTo>
                  <a:lnTo>
                    <a:pt x="235" y="219"/>
                  </a:lnTo>
                  <a:close/>
                  <a:moveTo>
                    <a:pt x="60" y="82"/>
                  </a:moveTo>
                  <a:cubicBezTo>
                    <a:pt x="60" y="31"/>
                    <a:pt x="99" y="0"/>
                    <a:pt x="145" y="0"/>
                  </a:cubicBezTo>
                  <a:cubicBezTo>
                    <a:pt x="192" y="0"/>
                    <a:pt x="230" y="31"/>
                    <a:pt x="230" y="82"/>
                  </a:cubicBezTo>
                  <a:cubicBezTo>
                    <a:pt x="230" y="130"/>
                    <a:pt x="192" y="161"/>
                    <a:pt x="145" y="161"/>
                  </a:cubicBezTo>
                  <a:cubicBezTo>
                    <a:pt x="99" y="161"/>
                    <a:pt x="60" y="130"/>
                    <a:pt x="60" y="8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Muller Medium"/>
                <a:cs typeface="+mn-cs"/>
              </a:endParaRPr>
            </a:p>
          </p:txBody>
        </p:sp>
        <p:sp>
          <p:nvSpPr>
            <p:cNvPr id="13" name="Freeform 11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2462744" y="5474401"/>
              <a:ext cx="340417" cy="288838"/>
            </a:xfrm>
            <a:custGeom>
              <a:avLst/>
              <a:gdLst>
                <a:gd name="T0" fmla="*/ 565 w 628"/>
                <a:gd name="T1" fmla="*/ 457 h 533"/>
                <a:gd name="T2" fmla="*/ 575 w 628"/>
                <a:gd name="T3" fmla="*/ 482 h 533"/>
                <a:gd name="T4" fmla="*/ 628 w 628"/>
                <a:gd name="T5" fmla="*/ 531 h 533"/>
                <a:gd name="T6" fmla="*/ 628 w 628"/>
                <a:gd name="T7" fmla="*/ 533 h 533"/>
                <a:gd name="T8" fmla="*/ 330 w 628"/>
                <a:gd name="T9" fmla="*/ 533 h 533"/>
                <a:gd name="T10" fmla="*/ 330 w 628"/>
                <a:gd name="T11" fmla="*/ 531 h 533"/>
                <a:gd name="T12" fmla="*/ 381 w 628"/>
                <a:gd name="T13" fmla="*/ 482 h 533"/>
                <a:gd name="T14" fmla="*/ 390 w 628"/>
                <a:gd name="T15" fmla="*/ 458 h 533"/>
                <a:gd name="T16" fmla="*/ 394 w 628"/>
                <a:gd name="T17" fmla="*/ 248 h 533"/>
                <a:gd name="T18" fmla="*/ 313 w 628"/>
                <a:gd name="T19" fmla="*/ 88 h 533"/>
                <a:gd name="T20" fmla="*/ 235 w 628"/>
                <a:gd name="T21" fmla="*/ 135 h 533"/>
                <a:gd name="T22" fmla="*/ 235 w 628"/>
                <a:gd name="T23" fmla="*/ 457 h 533"/>
                <a:gd name="T24" fmla="*/ 244 w 628"/>
                <a:gd name="T25" fmla="*/ 482 h 533"/>
                <a:gd name="T26" fmla="*/ 296 w 628"/>
                <a:gd name="T27" fmla="*/ 531 h 533"/>
                <a:gd name="T28" fmla="*/ 296 w 628"/>
                <a:gd name="T29" fmla="*/ 533 h 533"/>
                <a:gd name="T30" fmla="*/ 0 w 628"/>
                <a:gd name="T31" fmla="*/ 533 h 533"/>
                <a:gd name="T32" fmla="*/ 0 w 628"/>
                <a:gd name="T33" fmla="*/ 531 h 533"/>
                <a:gd name="T34" fmla="*/ 52 w 628"/>
                <a:gd name="T35" fmla="*/ 482 h 533"/>
                <a:gd name="T36" fmla="*/ 61 w 628"/>
                <a:gd name="T37" fmla="*/ 457 h 533"/>
                <a:gd name="T38" fmla="*/ 61 w 628"/>
                <a:gd name="T39" fmla="*/ 90 h 533"/>
                <a:gd name="T40" fmla="*/ 52 w 628"/>
                <a:gd name="T41" fmla="*/ 64 h 533"/>
                <a:gd name="T42" fmla="*/ 0 w 628"/>
                <a:gd name="T43" fmla="*/ 11 h 533"/>
                <a:gd name="T44" fmla="*/ 0 w 628"/>
                <a:gd name="T45" fmla="*/ 9 h 533"/>
                <a:gd name="T46" fmla="*/ 235 w 628"/>
                <a:gd name="T47" fmla="*/ 9 h 533"/>
                <a:gd name="T48" fmla="*/ 235 w 628"/>
                <a:gd name="T49" fmla="*/ 121 h 533"/>
                <a:gd name="T50" fmla="*/ 403 w 628"/>
                <a:gd name="T51" fmla="*/ 0 h 533"/>
                <a:gd name="T52" fmla="*/ 568 w 628"/>
                <a:gd name="T53" fmla="*/ 224 h 533"/>
                <a:gd name="T54" fmla="*/ 565 w 628"/>
                <a:gd name="T55" fmla="*/ 457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628" h="533">
                  <a:moveTo>
                    <a:pt x="565" y="457"/>
                  </a:moveTo>
                  <a:cubicBezTo>
                    <a:pt x="565" y="470"/>
                    <a:pt x="566" y="473"/>
                    <a:pt x="575" y="482"/>
                  </a:cubicBezTo>
                  <a:cubicBezTo>
                    <a:pt x="628" y="531"/>
                    <a:pt x="628" y="531"/>
                    <a:pt x="628" y="531"/>
                  </a:cubicBezTo>
                  <a:cubicBezTo>
                    <a:pt x="628" y="533"/>
                    <a:pt x="628" y="533"/>
                    <a:pt x="628" y="533"/>
                  </a:cubicBezTo>
                  <a:cubicBezTo>
                    <a:pt x="330" y="533"/>
                    <a:pt x="330" y="533"/>
                    <a:pt x="330" y="533"/>
                  </a:cubicBezTo>
                  <a:cubicBezTo>
                    <a:pt x="330" y="531"/>
                    <a:pt x="330" y="531"/>
                    <a:pt x="330" y="531"/>
                  </a:cubicBezTo>
                  <a:cubicBezTo>
                    <a:pt x="381" y="482"/>
                    <a:pt x="381" y="482"/>
                    <a:pt x="381" y="482"/>
                  </a:cubicBezTo>
                  <a:cubicBezTo>
                    <a:pt x="389" y="473"/>
                    <a:pt x="390" y="469"/>
                    <a:pt x="390" y="458"/>
                  </a:cubicBezTo>
                  <a:cubicBezTo>
                    <a:pt x="390" y="442"/>
                    <a:pt x="394" y="299"/>
                    <a:pt x="394" y="248"/>
                  </a:cubicBezTo>
                  <a:cubicBezTo>
                    <a:pt x="394" y="152"/>
                    <a:pt x="379" y="88"/>
                    <a:pt x="313" y="88"/>
                  </a:cubicBezTo>
                  <a:cubicBezTo>
                    <a:pt x="279" y="88"/>
                    <a:pt x="254" y="107"/>
                    <a:pt x="235" y="135"/>
                  </a:cubicBezTo>
                  <a:cubicBezTo>
                    <a:pt x="235" y="457"/>
                    <a:pt x="235" y="457"/>
                    <a:pt x="235" y="457"/>
                  </a:cubicBezTo>
                  <a:cubicBezTo>
                    <a:pt x="235" y="470"/>
                    <a:pt x="235" y="473"/>
                    <a:pt x="244" y="482"/>
                  </a:cubicBezTo>
                  <a:cubicBezTo>
                    <a:pt x="296" y="531"/>
                    <a:pt x="296" y="531"/>
                    <a:pt x="296" y="531"/>
                  </a:cubicBezTo>
                  <a:cubicBezTo>
                    <a:pt x="296" y="533"/>
                    <a:pt x="296" y="533"/>
                    <a:pt x="296" y="533"/>
                  </a:cubicBezTo>
                  <a:cubicBezTo>
                    <a:pt x="0" y="533"/>
                    <a:pt x="0" y="533"/>
                    <a:pt x="0" y="533"/>
                  </a:cubicBezTo>
                  <a:cubicBezTo>
                    <a:pt x="0" y="531"/>
                    <a:pt x="0" y="531"/>
                    <a:pt x="0" y="531"/>
                  </a:cubicBezTo>
                  <a:cubicBezTo>
                    <a:pt x="52" y="482"/>
                    <a:pt x="52" y="482"/>
                    <a:pt x="52" y="482"/>
                  </a:cubicBezTo>
                  <a:cubicBezTo>
                    <a:pt x="61" y="473"/>
                    <a:pt x="61" y="470"/>
                    <a:pt x="61" y="457"/>
                  </a:cubicBezTo>
                  <a:cubicBezTo>
                    <a:pt x="61" y="90"/>
                    <a:pt x="61" y="90"/>
                    <a:pt x="61" y="90"/>
                  </a:cubicBezTo>
                  <a:cubicBezTo>
                    <a:pt x="61" y="76"/>
                    <a:pt x="60" y="73"/>
                    <a:pt x="52" y="64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235" y="9"/>
                    <a:pt x="235" y="9"/>
                    <a:pt x="235" y="9"/>
                  </a:cubicBezTo>
                  <a:cubicBezTo>
                    <a:pt x="235" y="121"/>
                    <a:pt x="235" y="121"/>
                    <a:pt x="235" y="121"/>
                  </a:cubicBezTo>
                  <a:cubicBezTo>
                    <a:pt x="261" y="47"/>
                    <a:pt x="317" y="0"/>
                    <a:pt x="403" y="0"/>
                  </a:cubicBezTo>
                  <a:cubicBezTo>
                    <a:pt x="509" y="0"/>
                    <a:pt x="568" y="78"/>
                    <a:pt x="568" y="224"/>
                  </a:cubicBezTo>
                  <a:cubicBezTo>
                    <a:pt x="568" y="289"/>
                    <a:pt x="566" y="373"/>
                    <a:pt x="565" y="4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Muller Medium"/>
                <a:cs typeface="+mn-cs"/>
              </a:endParaRPr>
            </a:p>
          </p:txBody>
        </p:sp>
        <p:sp>
          <p:nvSpPr>
            <p:cNvPr id="14" name="Freeform 12">
              <a:extLst>
                <a:ext uri="{FF2B5EF4-FFF2-40B4-BE49-F238E27FC236}"/>
              </a:extLst>
            </p:cNvPr>
            <p:cNvSpPr>
              <a:spLocks noEditPoints="1"/>
            </p:cNvSpPr>
            <p:nvPr/>
          </p:nvSpPr>
          <p:spPr bwMode="auto">
            <a:xfrm>
              <a:off x="2816916" y="5474401"/>
              <a:ext cx="268208" cy="292277"/>
            </a:xfrm>
            <a:custGeom>
              <a:avLst/>
              <a:gdLst>
                <a:gd name="T0" fmla="*/ 179 w 498"/>
                <a:gd name="T1" fmla="*/ 247 h 541"/>
                <a:gd name="T2" fmla="*/ 179 w 498"/>
                <a:gd name="T3" fmla="*/ 249 h 541"/>
                <a:gd name="T4" fmla="*/ 330 w 498"/>
                <a:gd name="T5" fmla="*/ 443 h 541"/>
                <a:gd name="T6" fmla="*/ 491 w 498"/>
                <a:gd name="T7" fmla="*/ 345 h 541"/>
                <a:gd name="T8" fmla="*/ 493 w 498"/>
                <a:gd name="T9" fmla="*/ 345 h 541"/>
                <a:gd name="T10" fmla="*/ 259 w 498"/>
                <a:gd name="T11" fmla="*/ 541 h 541"/>
                <a:gd name="T12" fmla="*/ 0 w 498"/>
                <a:gd name="T13" fmla="*/ 274 h 541"/>
                <a:gd name="T14" fmla="*/ 266 w 498"/>
                <a:gd name="T15" fmla="*/ 0 h 541"/>
                <a:gd name="T16" fmla="*/ 498 w 498"/>
                <a:gd name="T17" fmla="*/ 224 h 541"/>
                <a:gd name="T18" fmla="*/ 496 w 498"/>
                <a:gd name="T19" fmla="*/ 247 h 541"/>
                <a:gd name="T20" fmla="*/ 179 w 498"/>
                <a:gd name="T21" fmla="*/ 247 h 541"/>
                <a:gd name="T22" fmla="*/ 179 w 498"/>
                <a:gd name="T23" fmla="*/ 228 h 541"/>
                <a:gd name="T24" fmla="*/ 334 w 498"/>
                <a:gd name="T25" fmla="*/ 228 h 541"/>
                <a:gd name="T26" fmla="*/ 336 w 498"/>
                <a:gd name="T27" fmla="*/ 196 h 541"/>
                <a:gd name="T28" fmla="*/ 264 w 498"/>
                <a:gd name="T29" fmla="*/ 20 h 541"/>
                <a:gd name="T30" fmla="*/ 179 w 498"/>
                <a:gd name="T31" fmla="*/ 228 h 5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98" h="541">
                  <a:moveTo>
                    <a:pt x="179" y="247"/>
                  </a:moveTo>
                  <a:cubicBezTo>
                    <a:pt x="179" y="249"/>
                    <a:pt x="179" y="249"/>
                    <a:pt x="179" y="249"/>
                  </a:cubicBezTo>
                  <a:cubicBezTo>
                    <a:pt x="179" y="387"/>
                    <a:pt x="249" y="443"/>
                    <a:pt x="330" y="443"/>
                  </a:cubicBezTo>
                  <a:cubicBezTo>
                    <a:pt x="394" y="443"/>
                    <a:pt x="456" y="415"/>
                    <a:pt x="491" y="345"/>
                  </a:cubicBezTo>
                  <a:cubicBezTo>
                    <a:pt x="493" y="345"/>
                    <a:pt x="493" y="345"/>
                    <a:pt x="493" y="345"/>
                  </a:cubicBezTo>
                  <a:cubicBezTo>
                    <a:pt x="466" y="479"/>
                    <a:pt x="383" y="541"/>
                    <a:pt x="259" y="541"/>
                  </a:cubicBezTo>
                  <a:cubicBezTo>
                    <a:pt x="126" y="541"/>
                    <a:pt x="0" y="461"/>
                    <a:pt x="0" y="274"/>
                  </a:cubicBezTo>
                  <a:cubicBezTo>
                    <a:pt x="0" y="79"/>
                    <a:pt x="125" y="0"/>
                    <a:pt x="266" y="0"/>
                  </a:cubicBezTo>
                  <a:cubicBezTo>
                    <a:pt x="378" y="0"/>
                    <a:pt x="498" y="53"/>
                    <a:pt x="498" y="224"/>
                  </a:cubicBezTo>
                  <a:cubicBezTo>
                    <a:pt x="498" y="227"/>
                    <a:pt x="498" y="234"/>
                    <a:pt x="496" y="247"/>
                  </a:cubicBezTo>
                  <a:lnTo>
                    <a:pt x="179" y="247"/>
                  </a:lnTo>
                  <a:close/>
                  <a:moveTo>
                    <a:pt x="179" y="228"/>
                  </a:moveTo>
                  <a:cubicBezTo>
                    <a:pt x="334" y="228"/>
                    <a:pt x="334" y="228"/>
                    <a:pt x="334" y="228"/>
                  </a:cubicBezTo>
                  <a:cubicBezTo>
                    <a:pt x="336" y="214"/>
                    <a:pt x="336" y="200"/>
                    <a:pt x="336" y="196"/>
                  </a:cubicBezTo>
                  <a:cubicBezTo>
                    <a:pt x="336" y="57"/>
                    <a:pt x="307" y="20"/>
                    <a:pt x="264" y="20"/>
                  </a:cubicBezTo>
                  <a:cubicBezTo>
                    <a:pt x="211" y="20"/>
                    <a:pt x="181" y="74"/>
                    <a:pt x="179" y="2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Muller Medium"/>
                <a:cs typeface="+mn-cs"/>
              </a:endParaRPr>
            </a:p>
          </p:txBody>
        </p:sp>
        <p:sp>
          <p:nvSpPr>
            <p:cNvPr id="15" name="Freeform 13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3112632" y="5474401"/>
              <a:ext cx="233822" cy="292277"/>
            </a:xfrm>
            <a:custGeom>
              <a:avLst/>
              <a:gdLst>
                <a:gd name="T0" fmla="*/ 190 w 432"/>
                <a:gd name="T1" fmla="*/ 352 h 541"/>
                <a:gd name="T2" fmla="*/ 118 w 432"/>
                <a:gd name="T3" fmla="*/ 318 h 541"/>
                <a:gd name="T4" fmla="*/ 15 w 432"/>
                <a:gd name="T5" fmla="*/ 168 h 541"/>
                <a:gd name="T6" fmla="*/ 232 w 432"/>
                <a:gd name="T7" fmla="*/ 0 h 541"/>
                <a:gd name="T8" fmla="*/ 418 w 432"/>
                <a:gd name="T9" fmla="*/ 29 h 541"/>
                <a:gd name="T10" fmla="*/ 359 w 432"/>
                <a:gd name="T11" fmla="*/ 182 h 541"/>
                <a:gd name="T12" fmla="*/ 357 w 432"/>
                <a:gd name="T13" fmla="*/ 182 h 541"/>
                <a:gd name="T14" fmla="*/ 274 w 432"/>
                <a:gd name="T15" fmla="*/ 35 h 541"/>
                <a:gd name="T16" fmla="*/ 250 w 432"/>
                <a:gd name="T17" fmla="*/ 19 h 541"/>
                <a:gd name="T18" fmla="*/ 235 w 432"/>
                <a:gd name="T19" fmla="*/ 19 h 541"/>
                <a:gd name="T20" fmla="*/ 149 w 432"/>
                <a:gd name="T21" fmla="*/ 93 h 541"/>
                <a:gd name="T22" fmla="*/ 247 w 432"/>
                <a:gd name="T23" fmla="*/ 190 h 541"/>
                <a:gd name="T24" fmla="*/ 315 w 432"/>
                <a:gd name="T25" fmla="*/ 219 h 541"/>
                <a:gd name="T26" fmla="*/ 432 w 432"/>
                <a:gd name="T27" fmla="*/ 366 h 541"/>
                <a:gd name="T28" fmla="*/ 195 w 432"/>
                <a:gd name="T29" fmla="*/ 541 h 541"/>
                <a:gd name="T30" fmla="*/ 0 w 432"/>
                <a:gd name="T31" fmla="*/ 508 h 541"/>
                <a:gd name="T32" fmla="*/ 58 w 432"/>
                <a:gd name="T33" fmla="*/ 344 h 541"/>
                <a:gd name="T34" fmla="*/ 61 w 432"/>
                <a:gd name="T35" fmla="*/ 344 h 541"/>
                <a:gd name="T36" fmla="*/ 145 w 432"/>
                <a:gd name="T37" fmla="*/ 508 h 541"/>
                <a:gd name="T38" fmla="*/ 168 w 432"/>
                <a:gd name="T39" fmla="*/ 522 h 541"/>
                <a:gd name="T40" fmla="*/ 192 w 432"/>
                <a:gd name="T41" fmla="*/ 522 h 541"/>
                <a:gd name="T42" fmla="*/ 291 w 432"/>
                <a:gd name="T43" fmla="*/ 445 h 541"/>
                <a:gd name="T44" fmla="*/ 190 w 432"/>
                <a:gd name="T45" fmla="*/ 352 h 5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32" h="541">
                  <a:moveTo>
                    <a:pt x="190" y="352"/>
                  </a:moveTo>
                  <a:cubicBezTo>
                    <a:pt x="118" y="318"/>
                    <a:pt x="118" y="318"/>
                    <a:pt x="118" y="318"/>
                  </a:cubicBezTo>
                  <a:cubicBezTo>
                    <a:pt x="60" y="290"/>
                    <a:pt x="15" y="243"/>
                    <a:pt x="15" y="168"/>
                  </a:cubicBezTo>
                  <a:cubicBezTo>
                    <a:pt x="15" y="67"/>
                    <a:pt x="98" y="0"/>
                    <a:pt x="232" y="0"/>
                  </a:cubicBezTo>
                  <a:cubicBezTo>
                    <a:pt x="284" y="0"/>
                    <a:pt x="350" y="8"/>
                    <a:pt x="418" y="29"/>
                  </a:cubicBezTo>
                  <a:cubicBezTo>
                    <a:pt x="359" y="182"/>
                    <a:pt x="359" y="182"/>
                    <a:pt x="359" y="182"/>
                  </a:cubicBezTo>
                  <a:cubicBezTo>
                    <a:pt x="357" y="182"/>
                    <a:pt x="357" y="182"/>
                    <a:pt x="357" y="182"/>
                  </a:cubicBezTo>
                  <a:cubicBezTo>
                    <a:pt x="274" y="35"/>
                    <a:pt x="274" y="35"/>
                    <a:pt x="274" y="35"/>
                  </a:cubicBezTo>
                  <a:cubicBezTo>
                    <a:pt x="268" y="25"/>
                    <a:pt x="265" y="19"/>
                    <a:pt x="250" y="19"/>
                  </a:cubicBezTo>
                  <a:cubicBezTo>
                    <a:pt x="235" y="19"/>
                    <a:pt x="235" y="19"/>
                    <a:pt x="235" y="19"/>
                  </a:cubicBezTo>
                  <a:cubicBezTo>
                    <a:pt x="189" y="19"/>
                    <a:pt x="149" y="44"/>
                    <a:pt x="149" y="93"/>
                  </a:cubicBezTo>
                  <a:cubicBezTo>
                    <a:pt x="149" y="140"/>
                    <a:pt x="184" y="162"/>
                    <a:pt x="247" y="190"/>
                  </a:cubicBezTo>
                  <a:cubicBezTo>
                    <a:pt x="315" y="219"/>
                    <a:pt x="315" y="219"/>
                    <a:pt x="315" y="219"/>
                  </a:cubicBezTo>
                  <a:cubicBezTo>
                    <a:pt x="380" y="248"/>
                    <a:pt x="432" y="284"/>
                    <a:pt x="432" y="366"/>
                  </a:cubicBezTo>
                  <a:cubicBezTo>
                    <a:pt x="432" y="480"/>
                    <a:pt x="336" y="541"/>
                    <a:pt x="195" y="541"/>
                  </a:cubicBezTo>
                  <a:cubicBezTo>
                    <a:pt x="135" y="541"/>
                    <a:pt x="61" y="530"/>
                    <a:pt x="0" y="508"/>
                  </a:cubicBezTo>
                  <a:cubicBezTo>
                    <a:pt x="58" y="344"/>
                    <a:pt x="58" y="344"/>
                    <a:pt x="58" y="344"/>
                  </a:cubicBezTo>
                  <a:cubicBezTo>
                    <a:pt x="61" y="344"/>
                    <a:pt x="61" y="344"/>
                    <a:pt x="61" y="344"/>
                  </a:cubicBezTo>
                  <a:cubicBezTo>
                    <a:pt x="145" y="508"/>
                    <a:pt x="145" y="508"/>
                    <a:pt x="145" y="508"/>
                  </a:cubicBezTo>
                  <a:cubicBezTo>
                    <a:pt x="149" y="517"/>
                    <a:pt x="156" y="522"/>
                    <a:pt x="168" y="522"/>
                  </a:cubicBezTo>
                  <a:cubicBezTo>
                    <a:pt x="192" y="522"/>
                    <a:pt x="192" y="522"/>
                    <a:pt x="192" y="522"/>
                  </a:cubicBezTo>
                  <a:cubicBezTo>
                    <a:pt x="253" y="522"/>
                    <a:pt x="291" y="490"/>
                    <a:pt x="291" y="445"/>
                  </a:cubicBezTo>
                  <a:cubicBezTo>
                    <a:pt x="291" y="401"/>
                    <a:pt x="259" y="384"/>
                    <a:pt x="190" y="35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Muller Medium"/>
                <a:cs typeface="+mn-cs"/>
              </a:endParaRPr>
            </a:p>
          </p:txBody>
        </p:sp>
        <p:sp>
          <p:nvSpPr>
            <p:cNvPr id="16" name="Freeform 14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3360208" y="5481278"/>
              <a:ext cx="288839" cy="281961"/>
            </a:xfrm>
            <a:custGeom>
              <a:avLst/>
              <a:gdLst>
                <a:gd name="T0" fmla="*/ 485 w 533"/>
                <a:gd name="T1" fmla="*/ 466 h 521"/>
                <a:gd name="T2" fmla="*/ 533 w 533"/>
                <a:gd name="T3" fmla="*/ 519 h 521"/>
                <a:gd name="T4" fmla="*/ 533 w 533"/>
                <a:gd name="T5" fmla="*/ 521 h 521"/>
                <a:gd name="T6" fmla="*/ 281 w 533"/>
                <a:gd name="T7" fmla="*/ 521 h 521"/>
                <a:gd name="T8" fmla="*/ 281 w 533"/>
                <a:gd name="T9" fmla="*/ 519 h 521"/>
                <a:gd name="T10" fmla="*/ 316 w 533"/>
                <a:gd name="T11" fmla="*/ 474 h 521"/>
                <a:gd name="T12" fmla="*/ 317 w 533"/>
                <a:gd name="T13" fmla="*/ 455 h 521"/>
                <a:gd name="T14" fmla="*/ 226 w 533"/>
                <a:gd name="T15" fmla="*/ 313 h 521"/>
                <a:gd name="T16" fmla="*/ 154 w 533"/>
                <a:gd name="T17" fmla="*/ 410 h 521"/>
                <a:gd name="T18" fmla="*/ 151 w 533"/>
                <a:gd name="T19" fmla="*/ 433 h 521"/>
                <a:gd name="T20" fmla="*/ 205 w 533"/>
                <a:gd name="T21" fmla="*/ 519 h 521"/>
                <a:gd name="T22" fmla="*/ 205 w 533"/>
                <a:gd name="T23" fmla="*/ 521 h 521"/>
                <a:gd name="T24" fmla="*/ 0 w 533"/>
                <a:gd name="T25" fmla="*/ 521 h 521"/>
                <a:gd name="T26" fmla="*/ 0 w 533"/>
                <a:gd name="T27" fmla="*/ 519 h 521"/>
                <a:gd name="T28" fmla="*/ 104 w 533"/>
                <a:gd name="T29" fmla="*/ 438 h 521"/>
                <a:gd name="T30" fmla="*/ 144 w 533"/>
                <a:gd name="T31" fmla="*/ 398 h 521"/>
                <a:gd name="T32" fmla="*/ 217 w 533"/>
                <a:gd name="T33" fmla="*/ 300 h 521"/>
                <a:gd name="T34" fmla="*/ 77 w 533"/>
                <a:gd name="T35" fmla="*/ 81 h 521"/>
                <a:gd name="T36" fmla="*/ 55 w 533"/>
                <a:gd name="T37" fmla="*/ 55 h 521"/>
                <a:gd name="T38" fmla="*/ 6 w 533"/>
                <a:gd name="T39" fmla="*/ 1 h 521"/>
                <a:gd name="T40" fmla="*/ 6 w 533"/>
                <a:gd name="T41" fmla="*/ 0 h 521"/>
                <a:gd name="T42" fmla="*/ 258 w 533"/>
                <a:gd name="T43" fmla="*/ 0 h 521"/>
                <a:gd name="T44" fmla="*/ 258 w 533"/>
                <a:gd name="T45" fmla="*/ 1 h 521"/>
                <a:gd name="T46" fmla="*/ 224 w 533"/>
                <a:gd name="T47" fmla="*/ 46 h 521"/>
                <a:gd name="T48" fmla="*/ 223 w 533"/>
                <a:gd name="T49" fmla="*/ 66 h 521"/>
                <a:gd name="T50" fmla="*/ 306 w 533"/>
                <a:gd name="T51" fmla="*/ 195 h 521"/>
                <a:gd name="T52" fmla="*/ 370 w 533"/>
                <a:gd name="T53" fmla="*/ 110 h 521"/>
                <a:gd name="T54" fmla="*/ 373 w 533"/>
                <a:gd name="T55" fmla="*/ 87 h 521"/>
                <a:gd name="T56" fmla="*/ 318 w 533"/>
                <a:gd name="T57" fmla="*/ 1 h 521"/>
                <a:gd name="T58" fmla="*/ 318 w 533"/>
                <a:gd name="T59" fmla="*/ 0 h 521"/>
                <a:gd name="T60" fmla="*/ 523 w 533"/>
                <a:gd name="T61" fmla="*/ 0 h 521"/>
                <a:gd name="T62" fmla="*/ 523 w 533"/>
                <a:gd name="T63" fmla="*/ 1 h 521"/>
                <a:gd name="T64" fmla="*/ 419 w 533"/>
                <a:gd name="T65" fmla="*/ 83 h 521"/>
                <a:gd name="T66" fmla="*/ 379 w 533"/>
                <a:gd name="T67" fmla="*/ 122 h 521"/>
                <a:gd name="T68" fmla="*/ 315 w 533"/>
                <a:gd name="T69" fmla="*/ 209 h 521"/>
                <a:gd name="T70" fmla="*/ 463 w 533"/>
                <a:gd name="T71" fmla="*/ 439 h 521"/>
                <a:gd name="T72" fmla="*/ 485 w 533"/>
                <a:gd name="T73" fmla="*/ 466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33" h="521">
                  <a:moveTo>
                    <a:pt x="485" y="466"/>
                  </a:moveTo>
                  <a:cubicBezTo>
                    <a:pt x="533" y="519"/>
                    <a:pt x="533" y="519"/>
                    <a:pt x="533" y="519"/>
                  </a:cubicBezTo>
                  <a:cubicBezTo>
                    <a:pt x="533" y="521"/>
                    <a:pt x="533" y="521"/>
                    <a:pt x="533" y="521"/>
                  </a:cubicBezTo>
                  <a:cubicBezTo>
                    <a:pt x="281" y="521"/>
                    <a:pt x="281" y="521"/>
                    <a:pt x="281" y="521"/>
                  </a:cubicBezTo>
                  <a:cubicBezTo>
                    <a:pt x="281" y="519"/>
                    <a:pt x="281" y="519"/>
                    <a:pt x="281" y="519"/>
                  </a:cubicBezTo>
                  <a:cubicBezTo>
                    <a:pt x="316" y="474"/>
                    <a:pt x="316" y="474"/>
                    <a:pt x="316" y="474"/>
                  </a:cubicBezTo>
                  <a:cubicBezTo>
                    <a:pt x="322" y="467"/>
                    <a:pt x="323" y="464"/>
                    <a:pt x="317" y="455"/>
                  </a:cubicBezTo>
                  <a:cubicBezTo>
                    <a:pt x="226" y="313"/>
                    <a:pt x="226" y="313"/>
                    <a:pt x="226" y="313"/>
                  </a:cubicBezTo>
                  <a:cubicBezTo>
                    <a:pt x="154" y="410"/>
                    <a:pt x="154" y="410"/>
                    <a:pt x="154" y="410"/>
                  </a:cubicBezTo>
                  <a:cubicBezTo>
                    <a:pt x="146" y="421"/>
                    <a:pt x="145" y="424"/>
                    <a:pt x="151" y="433"/>
                  </a:cubicBezTo>
                  <a:cubicBezTo>
                    <a:pt x="205" y="519"/>
                    <a:pt x="205" y="519"/>
                    <a:pt x="205" y="519"/>
                  </a:cubicBezTo>
                  <a:cubicBezTo>
                    <a:pt x="205" y="521"/>
                    <a:pt x="205" y="521"/>
                    <a:pt x="205" y="521"/>
                  </a:cubicBezTo>
                  <a:cubicBezTo>
                    <a:pt x="0" y="521"/>
                    <a:pt x="0" y="521"/>
                    <a:pt x="0" y="521"/>
                  </a:cubicBezTo>
                  <a:cubicBezTo>
                    <a:pt x="0" y="519"/>
                    <a:pt x="0" y="519"/>
                    <a:pt x="0" y="519"/>
                  </a:cubicBezTo>
                  <a:cubicBezTo>
                    <a:pt x="104" y="438"/>
                    <a:pt x="104" y="438"/>
                    <a:pt x="104" y="438"/>
                  </a:cubicBezTo>
                  <a:cubicBezTo>
                    <a:pt x="120" y="425"/>
                    <a:pt x="129" y="418"/>
                    <a:pt x="144" y="398"/>
                  </a:cubicBezTo>
                  <a:cubicBezTo>
                    <a:pt x="217" y="300"/>
                    <a:pt x="217" y="300"/>
                    <a:pt x="217" y="300"/>
                  </a:cubicBezTo>
                  <a:cubicBezTo>
                    <a:pt x="77" y="81"/>
                    <a:pt x="77" y="81"/>
                    <a:pt x="77" y="81"/>
                  </a:cubicBezTo>
                  <a:cubicBezTo>
                    <a:pt x="69" y="70"/>
                    <a:pt x="61" y="61"/>
                    <a:pt x="55" y="55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258" y="0"/>
                    <a:pt x="258" y="0"/>
                    <a:pt x="258" y="0"/>
                  </a:cubicBezTo>
                  <a:cubicBezTo>
                    <a:pt x="258" y="1"/>
                    <a:pt x="258" y="1"/>
                    <a:pt x="258" y="1"/>
                  </a:cubicBezTo>
                  <a:cubicBezTo>
                    <a:pt x="224" y="46"/>
                    <a:pt x="224" y="46"/>
                    <a:pt x="224" y="46"/>
                  </a:cubicBezTo>
                  <a:cubicBezTo>
                    <a:pt x="217" y="54"/>
                    <a:pt x="218" y="57"/>
                    <a:pt x="223" y="66"/>
                  </a:cubicBezTo>
                  <a:cubicBezTo>
                    <a:pt x="306" y="195"/>
                    <a:pt x="306" y="195"/>
                    <a:pt x="306" y="195"/>
                  </a:cubicBezTo>
                  <a:cubicBezTo>
                    <a:pt x="370" y="110"/>
                    <a:pt x="370" y="110"/>
                    <a:pt x="370" y="110"/>
                  </a:cubicBezTo>
                  <a:cubicBezTo>
                    <a:pt x="378" y="99"/>
                    <a:pt x="378" y="96"/>
                    <a:pt x="373" y="87"/>
                  </a:cubicBezTo>
                  <a:cubicBezTo>
                    <a:pt x="318" y="1"/>
                    <a:pt x="318" y="1"/>
                    <a:pt x="318" y="1"/>
                  </a:cubicBezTo>
                  <a:cubicBezTo>
                    <a:pt x="318" y="0"/>
                    <a:pt x="318" y="0"/>
                    <a:pt x="318" y="0"/>
                  </a:cubicBezTo>
                  <a:cubicBezTo>
                    <a:pt x="523" y="0"/>
                    <a:pt x="523" y="0"/>
                    <a:pt x="523" y="0"/>
                  </a:cubicBezTo>
                  <a:cubicBezTo>
                    <a:pt x="523" y="1"/>
                    <a:pt x="523" y="1"/>
                    <a:pt x="523" y="1"/>
                  </a:cubicBezTo>
                  <a:cubicBezTo>
                    <a:pt x="419" y="83"/>
                    <a:pt x="419" y="83"/>
                    <a:pt x="419" y="83"/>
                  </a:cubicBezTo>
                  <a:cubicBezTo>
                    <a:pt x="403" y="95"/>
                    <a:pt x="394" y="102"/>
                    <a:pt x="379" y="122"/>
                  </a:cubicBezTo>
                  <a:cubicBezTo>
                    <a:pt x="315" y="209"/>
                    <a:pt x="315" y="209"/>
                    <a:pt x="315" y="209"/>
                  </a:cubicBezTo>
                  <a:cubicBezTo>
                    <a:pt x="463" y="439"/>
                    <a:pt x="463" y="439"/>
                    <a:pt x="463" y="439"/>
                  </a:cubicBezTo>
                  <a:cubicBezTo>
                    <a:pt x="470" y="450"/>
                    <a:pt x="479" y="459"/>
                    <a:pt x="485" y="46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Muller Medium"/>
                <a:cs typeface="+mn-cs"/>
              </a:endParaRPr>
            </a:p>
          </p:txBody>
        </p:sp>
        <p:sp>
          <p:nvSpPr>
            <p:cNvPr id="17" name="Freeform 15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3652486" y="5481278"/>
              <a:ext cx="240699" cy="281961"/>
            </a:xfrm>
            <a:custGeom>
              <a:avLst/>
              <a:gdLst>
                <a:gd name="T0" fmla="*/ 295 w 441"/>
                <a:gd name="T1" fmla="*/ 469 h 521"/>
                <a:gd name="T2" fmla="*/ 350 w 441"/>
                <a:gd name="T3" fmla="*/ 519 h 521"/>
                <a:gd name="T4" fmla="*/ 350 w 441"/>
                <a:gd name="T5" fmla="*/ 521 h 521"/>
                <a:gd name="T6" fmla="*/ 91 w 441"/>
                <a:gd name="T7" fmla="*/ 521 h 521"/>
                <a:gd name="T8" fmla="*/ 91 w 441"/>
                <a:gd name="T9" fmla="*/ 519 h 521"/>
                <a:gd name="T10" fmla="*/ 146 w 441"/>
                <a:gd name="T11" fmla="*/ 469 h 521"/>
                <a:gd name="T12" fmla="*/ 154 w 441"/>
                <a:gd name="T13" fmla="*/ 450 h 521"/>
                <a:gd name="T14" fmla="*/ 154 w 441"/>
                <a:gd name="T15" fmla="*/ 14 h 521"/>
                <a:gd name="T16" fmla="*/ 111 w 441"/>
                <a:gd name="T17" fmla="*/ 14 h 521"/>
                <a:gd name="T18" fmla="*/ 92 w 441"/>
                <a:gd name="T19" fmla="*/ 26 h 521"/>
                <a:gd name="T20" fmla="*/ 1 w 441"/>
                <a:gd name="T21" fmla="*/ 200 h 521"/>
                <a:gd name="T22" fmla="*/ 0 w 441"/>
                <a:gd name="T23" fmla="*/ 200 h 521"/>
                <a:gd name="T24" fmla="*/ 0 w 441"/>
                <a:gd name="T25" fmla="*/ 0 h 521"/>
                <a:gd name="T26" fmla="*/ 441 w 441"/>
                <a:gd name="T27" fmla="*/ 0 h 521"/>
                <a:gd name="T28" fmla="*/ 441 w 441"/>
                <a:gd name="T29" fmla="*/ 200 h 521"/>
                <a:gd name="T30" fmla="*/ 440 w 441"/>
                <a:gd name="T31" fmla="*/ 200 h 521"/>
                <a:gd name="T32" fmla="*/ 349 w 441"/>
                <a:gd name="T33" fmla="*/ 26 h 521"/>
                <a:gd name="T34" fmla="*/ 329 w 441"/>
                <a:gd name="T35" fmla="*/ 14 h 521"/>
                <a:gd name="T36" fmla="*/ 287 w 441"/>
                <a:gd name="T37" fmla="*/ 14 h 521"/>
                <a:gd name="T38" fmla="*/ 287 w 441"/>
                <a:gd name="T39" fmla="*/ 450 h 521"/>
                <a:gd name="T40" fmla="*/ 295 w 441"/>
                <a:gd name="T41" fmla="*/ 469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41" h="521">
                  <a:moveTo>
                    <a:pt x="295" y="469"/>
                  </a:moveTo>
                  <a:cubicBezTo>
                    <a:pt x="350" y="519"/>
                    <a:pt x="350" y="519"/>
                    <a:pt x="350" y="519"/>
                  </a:cubicBezTo>
                  <a:cubicBezTo>
                    <a:pt x="350" y="521"/>
                    <a:pt x="350" y="521"/>
                    <a:pt x="350" y="521"/>
                  </a:cubicBezTo>
                  <a:cubicBezTo>
                    <a:pt x="91" y="521"/>
                    <a:pt x="91" y="521"/>
                    <a:pt x="91" y="521"/>
                  </a:cubicBezTo>
                  <a:cubicBezTo>
                    <a:pt x="91" y="519"/>
                    <a:pt x="91" y="519"/>
                    <a:pt x="91" y="519"/>
                  </a:cubicBezTo>
                  <a:cubicBezTo>
                    <a:pt x="146" y="469"/>
                    <a:pt x="146" y="469"/>
                    <a:pt x="146" y="469"/>
                  </a:cubicBezTo>
                  <a:cubicBezTo>
                    <a:pt x="152" y="462"/>
                    <a:pt x="154" y="461"/>
                    <a:pt x="154" y="450"/>
                  </a:cubicBezTo>
                  <a:cubicBezTo>
                    <a:pt x="154" y="14"/>
                    <a:pt x="154" y="14"/>
                    <a:pt x="154" y="14"/>
                  </a:cubicBezTo>
                  <a:cubicBezTo>
                    <a:pt x="111" y="14"/>
                    <a:pt x="111" y="14"/>
                    <a:pt x="111" y="14"/>
                  </a:cubicBezTo>
                  <a:cubicBezTo>
                    <a:pt x="100" y="14"/>
                    <a:pt x="97" y="16"/>
                    <a:pt x="92" y="26"/>
                  </a:cubicBezTo>
                  <a:cubicBezTo>
                    <a:pt x="1" y="200"/>
                    <a:pt x="1" y="200"/>
                    <a:pt x="1" y="200"/>
                  </a:cubicBezTo>
                  <a:cubicBezTo>
                    <a:pt x="0" y="200"/>
                    <a:pt x="0" y="200"/>
                    <a:pt x="0" y="20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41" y="0"/>
                    <a:pt x="441" y="0"/>
                    <a:pt x="441" y="0"/>
                  </a:cubicBezTo>
                  <a:cubicBezTo>
                    <a:pt x="441" y="200"/>
                    <a:pt x="441" y="200"/>
                    <a:pt x="441" y="200"/>
                  </a:cubicBezTo>
                  <a:cubicBezTo>
                    <a:pt x="440" y="200"/>
                    <a:pt x="440" y="200"/>
                    <a:pt x="440" y="200"/>
                  </a:cubicBezTo>
                  <a:cubicBezTo>
                    <a:pt x="349" y="26"/>
                    <a:pt x="349" y="26"/>
                    <a:pt x="349" y="26"/>
                  </a:cubicBezTo>
                  <a:cubicBezTo>
                    <a:pt x="343" y="16"/>
                    <a:pt x="341" y="14"/>
                    <a:pt x="329" y="14"/>
                  </a:cubicBezTo>
                  <a:cubicBezTo>
                    <a:pt x="287" y="14"/>
                    <a:pt x="287" y="14"/>
                    <a:pt x="287" y="14"/>
                  </a:cubicBezTo>
                  <a:cubicBezTo>
                    <a:pt x="287" y="450"/>
                    <a:pt x="287" y="450"/>
                    <a:pt x="287" y="450"/>
                  </a:cubicBezTo>
                  <a:cubicBezTo>
                    <a:pt x="287" y="461"/>
                    <a:pt x="288" y="462"/>
                    <a:pt x="295" y="46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Muller Medium"/>
                <a:cs typeface="+mn-cs"/>
              </a:endParaRPr>
            </a:p>
          </p:txBody>
        </p:sp>
        <p:sp>
          <p:nvSpPr>
            <p:cNvPr id="18" name="Freeform 16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3910378" y="5474401"/>
              <a:ext cx="223506" cy="292277"/>
            </a:xfrm>
            <a:custGeom>
              <a:avLst/>
              <a:gdLst>
                <a:gd name="T0" fmla="*/ 415 w 415"/>
                <a:gd name="T1" fmla="*/ 197 h 536"/>
                <a:gd name="T2" fmla="*/ 413 w 415"/>
                <a:gd name="T3" fmla="*/ 197 h 536"/>
                <a:gd name="T4" fmla="*/ 300 w 415"/>
                <a:gd name="T5" fmla="*/ 26 h 536"/>
                <a:gd name="T6" fmla="*/ 276 w 415"/>
                <a:gd name="T7" fmla="*/ 14 h 536"/>
                <a:gd name="T8" fmla="*/ 266 w 415"/>
                <a:gd name="T9" fmla="*/ 14 h 536"/>
                <a:gd name="T10" fmla="*/ 153 w 415"/>
                <a:gd name="T11" fmla="*/ 269 h 536"/>
                <a:gd name="T12" fmla="*/ 267 w 415"/>
                <a:gd name="T13" fmla="*/ 522 h 536"/>
                <a:gd name="T14" fmla="*/ 275 w 415"/>
                <a:gd name="T15" fmla="*/ 522 h 536"/>
                <a:gd name="T16" fmla="*/ 300 w 415"/>
                <a:gd name="T17" fmla="*/ 512 h 536"/>
                <a:gd name="T18" fmla="*/ 413 w 415"/>
                <a:gd name="T19" fmla="*/ 337 h 536"/>
                <a:gd name="T20" fmla="*/ 415 w 415"/>
                <a:gd name="T21" fmla="*/ 337 h 536"/>
                <a:gd name="T22" fmla="*/ 415 w 415"/>
                <a:gd name="T23" fmla="*/ 523 h 536"/>
                <a:gd name="T24" fmla="*/ 257 w 415"/>
                <a:gd name="T25" fmla="*/ 536 h 536"/>
                <a:gd name="T26" fmla="*/ 0 w 415"/>
                <a:gd name="T27" fmla="*/ 269 h 536"/>
                <a:gd name="T28" fmla="*/ 254 w 415"/>
                <a:gd name="T29" fmla="*/ 0 h 536"/>
                <a:gd name="T30" fmla="*/ 415 w 415"/>
                <a:gd name="T31" fmla="*/ 14 h 536"/>
                <a:gd name="T32" fmla="*/ 415 w 415"/>
                <a:gd name="T33" fmla="*/ 197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15" h="536">
                  <a:moveTo>
                    <a:pt x="415" y="197"/>
                  </a:moveTo>
                  <a:cubicBezTo>
                    <a:pt x="413" y="197"/>
                    <a:pt x="413" y="197"/>
                    <a:pt x="413" y="197"/>
                  </a:cubicBezTo>
                  <a:cubicBezTo>
                    <a:pt x="300" y="26"/>
                    <a:pt x="300" y="26"/>
                    <a:pt x="300" y="26"/>
                  </a:cubicBezTo>
                  <a:cubicBezTo>
                    <a:pt x="294" y="17"/>
                    <a:pt x="290" y="14"/>
                    <a:pt x="276" y="14"/>
                  </a:cubicBezTo>
                  <a:cubicBezTo>
                    <a:pt x="266" y="14"/>
                    <a:pt x="266" y="14"/>
                    <a:pt x="266" y="14"/>
                  </a:cubicBezTo>
                  <a:cubicBezTo>
                    <a:pt x="182" y="14"/>
                    <a:pt x="153" y="116"/>
                    <a:pt x="153" y="269"/>
                  </a:cubicBezTo>
                  <a:cubicBezTo>
                    <a:pt x="153" y="426"/>
                    <a:pt x="184" y="522"/>
                    <a:pt x="267" y="522"/>
                  </a:cubicBezTo>
                  <a:cubicBezTo>
                    <a:pt x="275" y="522"/>
                    <a:pt x="275" y="522"/>
                    <a:pt x="275" y="522"/>
                  </a:cubicBezTo>
                  <a:cubicBezTo>
                    <a:pt x="290" y="522"/>
                    <a:pt x="294" y="520"/>
                    <a:pt x="300" y="512"/>
                  </a:cubicBezTo>
                  <a:cubicBezTo>
                    <a:pt x="413" y="337"/>
                    <a:pt x="413" y="337"/>
                    <a:pt x="413" y="337"/>
                  </a:cubicBezTo>
                  <a:cubicBezTo>
                    <a:pt x="415" y="337"/>
                    <a:pt x="415" y="337"/>
                    <a:pt x="415" y="337"/>
                  </a:cubicBezTo>
                  <a:cubicBezTo>
                    <a:pt x="415" y="523"/>
                    <a:pt x="415" y="523"/>
                    <a:pt x="415" y="523"/>
                  </a:cubicBezTo>
                  <a:cubicBezTo>
                    <a:pt x="362" y="532"/>
                    <a:pt x="308" y="536"/>
                    <a:pt x="257" y="536"/>
                  </a:cubicBezTo>
                  <a:cubicBezTo>
                    <a:pt x="79" y="536"/>
                    <a:pt x="0" y="430"/>
                    <a:pt x="0" y="269"/>
                  </a:cubicBezTo>
                  <a:cubicBezTo>
                    <a:pt x="0" y="106"/>
                    <a:pt x="89" y="0"/>
                    <a:pt x="254" y="0"/>
                  </a:cubicBezTo>
                  <a:cubicBezTo>
                    <a:pt x="307" y="0"/>
                    <a:pt x="361" y="5"/>
                    <a:pt x="415" y="14"/>
                  </a:cubicBezTo>
                  <a:lnTo>
                    <a:pt x="415" y="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Muller Medium"/>
                <a:cs typeface="+mn-cs"/>
              </a:endParaRPr>
            </a:p>
          </p:txBody>
        </p:sp>
      </p:grpSp>
      <p:sp>
        <p:nvSpPr>
          <p:cNvPr id="19" name="ZoneTexte 20"/>
          <p:cNvSpPr txBox="1">
            <a:spLocks noChangeArrowheads="1"/>
          </p:cNvSpPr>
          <p:nvPr userDrawn="1"/>
        </p:nvSpPr>
        <p:spPr bwMode="auto">
          <a:xfrm>
            <a:off x="350838" y="6991350"/>
            <a:ext cx="80645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1450" indent="-1714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buFont typeface="Webdings" pitchFamily="18" charset="2"/>
              <a:buChar char="i"/>
            </a:pPr>
            <a:r>
              <a:rPr lang="fr-FR" altLang="fr-FR" sz="1100" i="1">
                <a:solidFill>
                  <a:srgbClr val="FA054B"/>
                </a:solidFill>
                <a:latin typeface="Calibri" pitchFamily="34" charset="0"/>
                <a:cs typeface="Calibri" pitchFamily="34" charset="0"/>
                <a:sym typeface="Webdings" pitchFamily="18" charset="2"/>
              </a:rPr>
              <a:t>Utilisez les niveaux de liste pour changer la couleur du 2</a:t>
            </a:r>
            <a:r>
              <a:rPr lang="fr-FR" altLang="fr-FR" sz="1100" i="1" baseline="30000">
                <a:solidFill>
                  <a:srgbClr val="FA054B"/>
                </a:solidFill>
                <a:latin typeface="Calibri" pitchFamily="34" charset="0"/>
                <a:cs typeface="Calibri" pitchFamily="34" charset="0"/>
                <a:sym typeface="Webdings" pitchFamily="18" charset="2"/>
              </a:rPr>
              <a:t>ème</a:t>
            </a:r>
            <a:r>
              <a:rPr lang="fr-FR" altLang="fr-FR" sz="1100" i="1">
                <a:solidFill>
                  <a:srgbClr val="FA054B"/>
                </a:solidFill>
                <a:latin typeface="Calibri" pitchFamily="34" charset="0"/>
                <a:cs typeface="Calibri" pitchFamily="34" charset="0"/>
                <a:sym typeface="Webdings" pitchFamily="18" charset="2"/>
              </a:rPr>
              <a:t> niveau du titre </a:t>
            </a:r>
          </a:p>
          <a:p>
            <a:pPr eaLnBrk="1" hangingPunct="1">
              <a:buFont typeface="Webdings" pitchFamily="18" charset="2"/>
              <a:buChar char="i"/>
            </a:pPr>
            <a:r>
              <a:rPr lang="fr-FR" altLang="fr-FR" sz="1100" i="1">
                <a:solidFill>
                  <a:srgbClr val="FA054B"/>
                </a:solidFill>
                <a:latin typeface="Calibri" pitchFamily="34" charset="0"/>
                <a:cs typeface="Calibri" pitchFamily="34" charset="0"/>
                <a:sym typeface="Webdings" pitchFamily="18" charset="2"/>
              </a:rPr>
              <a:t>Pensez à passer votre Gravure derrière le titre après l’avoir insérée (Clic droit sur l’image / Arrière plan)</a:t>
            </a:r>
          </a:p>
        </p:txBody>
      </p:sp>
      <p:sp>
        <p:nvSpPr>
          <p:cNvPr id="77" name="Espace réservé du texte 76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626520" y="1904999"/>
            <a:ext cx="4617244" cy="3171825"/>
          </a:xfrm>
        </p:spPr>
        <p:txBody>
          <a:bodyPr/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lang="fr-FR" sz="4800" b="1" kern="1200" cap="all" baseline="0" dirty="0" smtClean="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lang="fr-FR" sz="4800" b="1" kern="1200" cap="all" baseline="0" dirty="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  <p:sp>
        <p:nvSpPr>
          <p:cNvPr id="75" name="Espace réservé pour une image  74">
            <a:extLst>
              <a:ext uri="{FF2B5EF4-FFF2-40B4-BE49-F238E27FC236}"/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72000" y="1323000"/>
            <a:ext cx="3159000" cy="4212000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>
                <a:solidFill>
                  <a:schemeClr val="accent2"/>
                </a:solidFill>
              </a:defRPr>
            </a:lvl1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74004825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s sous partie d'une grande partie (v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/>
            </a:extLst>
          </p:cNvPr>
          <p:cNvSpPr/>
          <p:nvPr userDrawn="1"/>
        </p:nvSpPr>
        <p:spPr>
          <a:xfrm>
            <a:off x="0" y="6362700"/>
            <a:ext cx="9144000" cy="495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prstClr val="white"/>
              </a:solidFill>
            </a:endParaRPr>
          </a:p>
        </p:txBody>
      </p:sp>
      <p:grpSp>
        <p:nvGrpSpPr>
          <p:cNvPr id="5" name="Groupe 4">
            <a:extLst>
              <a:ext uri="{FF2B5EF4-FFF2-40B4-BE49-F238E27FC236}"/>
            </a:extLst>
          </p:cNvPr>
          <p:cNvGrpSpPr/>
          <p:nvPr userDrawn="1"/>
        </p:nvGrpSpPr>
        <p:grpSpPr>
          <a:xfrm>
            <a:off x="6102218" y="5054785"/>
            <a:ext cx="945312" cy="157221"/>
            <a:chOff x="853499" y="5357490"/>
            <a:chExt cx="3280385" cy="409188"/>
          </a:xfrm>
          <a:solidFill>
            <a:schemeClr val="tx2"/>
          </a:solidFill>
        </p:grpSpPr>
        <p:sp>
          <p:nvSpPr>
            <p:cNvPr id="6" name="Freeform 5">
              <a:extLst>
                <a:ext uri="{FF2B5EF4-FFF2-40B4-BE49-F238E27FC236}"/>
              </a:extLst>
            </p:cNvPr>
            <p:cNvSpPr>
              <a:spLocks noEditPoints="1"/>
            </p:cNvSpPr>
            <p:nvPr/>
          </p:nvSpPr>
          <p:spPr bwMode="auto">
            <a:xfrm>
              <a:off x="853499" y="5357490"/>
              <a:ext cx="357610" cy="405749"/>
            </a:xfrm>
            <a:custGeom>
              <a:avLst/>
              <a:gdLst>
                <a:gd name="T0" fmla="*/ 272 w 657"/>
                <a:gd name="T1" fmla="*/ 467 h 744"/>
                <a:gd name="T2" fmla="*/ 272 w 657"/>
                <a:gd name="T3" fmla="*/ 642 h 744"/>
                <a:gd name="T4" fmla="*/ 283 w 657"/>
                <a:gd name="T5" fmla="*/ 669 h 744"/>
                <a:gd name="T6" fmla="*/ 383 w 657"/>
                <a:gd name="T7" fmla="*/ 742 h 744"/>
                <a:gd name="T8" fmla="*/ 383 w 657"/>
                <a:gd name="T9" fmla="*/ 744 h 744"/>
                <a:gd name="T10" fmla="*/ 0 w 657"/>
                <a:gd name="T11" fmla="*/ 744 h 744"/>
                <a:gd name="T12" fmla="*/ 0 w 657"/>
                <a:gd name="T13" fmla="*/ 742 h 744"/>
                <a:gd name="T14" fmla="*/ 71 w 657"/>
                <a:gd name="T15" fmla="*/ 675 h 744"/>
                <a:gd name="T16" fmla="*/ 80 w 657"/>
                <a:gd name="T17" fmla="*/ 650 h 744"/>
                <a:gd name="T18" fmla="*/ 80 w 657"/>
                <a:gd name="T19" fmla="*/ 94 h 744"/>
                <a:gd name="T20" fmla="*/ 71 w 657"/>
                <a:gd name="T21" fmla="*/ 68 h 744"/>
                <a:gd name="T22" fmla="*/ 0 w 657"/>
                <a:gd name="T23" fmla="*/ 2 h 744"/>
                <a:gd name="T24" fmla="*/ 0 w 657"/>
                <a:gd name="T25" fmla="*/ 0 h 744"/>
                <a:gd name="T26" fmla="*/ 367 w 657"/>
                <a:gd name="T27" fmla="*/ 0 h 744"/>
                <a:gd name="T28" fmla="*/ 657 w 657"/>
                <a:gd name="T29" fmla="*/ 224 h 744"/>
                <a:gd name="T30" fmla="*/ 341 w 657"/>
                <a:gd name="T31" fmla="*/ 467 h 744"/>
                <a:gd name="T32" fmla="*/ 272 w 657"/>
                <a:gd name="T33" fmla="*/ 467 h 744"/>
                <a:gd name="T34" fmla="*/ 272 w 657"/>
                <a:gd name="T35" fmla="*/ 446 h 744"/>
                <a:gd name="T36" fmla="*/ 320 w 657"/>
                <a:gd name="T37" fmla="*/ 446 h 744"/>
                <a:gd name="T38" fmla="*/ 457 w 657"/>
                <a:gd name="T39" fmla="*/ 229 h 744"/>
                <a:gd name="T40" fmla="*/ 331 w 657"/>
                <a:gd name="T41" fmla="*/ 21 h 744"/>
                <a:gd name="T42" fmla="*/ 291 w 657"/>
                <a:gd name="T43" fmla="*/ 21 h 744"/>
                <a:gd name="T44" fmla="*/ 272 w 657"/>
                <a:gd name="T45" fmla="*/ 41 h 744"/>
                <a:gd name="T46" fmla="*/ 272 w 657"/>
                <a:gd name="T47" fmla="*/ 446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57" h="744">
                  <a:moveTo>
                    <a:pt x="272" y="467"/>
                  </a:moveTo>
                  <a:cubicBezTo>
                    <a:pt x="272" y="642"/>
                    <a:pt x="272" y="642"/>
                    <a:pt x="272" y="642"/>
                  </a:cubicBezTo>
                  <a:cubicBezTo>
                    <a:pt x="272" y="656"/>
                    <a:pt x="273" y="660"/>
                    <a:pt x="283" y="669"/>
                  </a:cubicBezTo>
                  <a:cubicBezTo>
                    <a:pt x="383" y="742"/>
                    <a:pt x="383" y="742"/>
                    <a:pt x="383" y="742"/>
                  </a:cubicBezTo>
                  <a:cubicBezTo>
                    <a:pt x="383" y="744"/>
                    <a:pt x="383" y="744"/>
                    <a:pt x="383" y="744"/>
                  </a:cubicBezTo>
                  <a:cubicBezTo>
                    <a:pt x="0" y="744"/>
                    <a:pt x="0" y="744"/>
                    <a:pt x="0" y="744"/>
                  </a:cubicBezTo>
                  <a:cubicBezTo>
                    <a:pt x="0" y="742"/>
                    <a:pt x="0" y="742"/>
                    <a:pt x="0" y="742"/>
                  </a:cubicBezTo>
                  <a:cubicBezTo>
                    <a:pt x="71" y="675"/>
                    <a:pt x="71" y="675"/>
                    <a:pt x="71" y="675"/>
                  </a:cubicBezTo>
                  <a:cubicBezTo>
                    <a:pt x="79" y="666"/>
                    <a:pt x="80" y="663"/>
                    <a:pt x="80" y="650"/>
                  </a:cubicBezTo>
                  <a:cubicBezTo>
                    <a:pt x="80" y="94"/>
                    <a:pt x="80" y="94"/>
                    <a:pt x="80" y="94"/>
                  </a:cubicBezTo>
                  <a:cubicBezTo>
                    <a:pt x="80" y="80"/>
                    <a:pt x="79" y="77"/>
                    <a:pt x="71" y="68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67" y="0"/>
                    <a:pt x="367" y="0"/>
                    <a:pt x="367" y="0"/>
                  </a:cubicBezTo>
                  <a:cubicBezTo>
                    <a:pt x="515" y="0"/>
                    <a:pt x="657" y="54"/>
                    <a:pt x="657" y="224"/>
                  </a:cubicBezTo>
                  <a:cubicBezTo>
                    <a:pt x="657" y="391"/>
                    <a:pt x="527" y="467"/>
                    <a:pt x="341" y="467"/>
                  </a:cubicBezTo>
                  <a:lnTo>
                    <a:pt x="272" y="467"/>
                  </a:lnTo>
                  <a:close/>
                  <a:moveTo>
                    <a:pt x="272" y="446"/>
                  </a:moveTo>
                  <a:cubicBezTo>
                    <a:pt x="320" y="446"/>
                    <a:pt x="320" y="446"/>
                    <a:pt x="320" y="446"/>
                  </a:cubicBezTo>
                  <a:cubicBezTo>
                    <a:pt x="406" y="446"/>
                    <a:pt x="457" y="363"/>
                    <a:pt x="457" y="229"/>
                  </a:cubicBezTo>
                  <a:cubicBezTo>
                    <a:pt x="457" y="104"/>
                    <a:pt x="410" y="21"/>
                    <a:pt x="331" y="21"/>
                  </a:cubicBezTo>
                  <a:cubicBezTo>
                    <a:pt x="291" y="21"/>
                    <a:pt x="291" y="21"/>
                    <a:pt x="291" y="21"/>
                  </a:cubicBezTo>
                  <a:cubicBezTo>
                    <a:pt x="275" y="21"/>
                    <a:pt x="272" y="23"/>
                    <a:pt x="272" y="41"/>
                  </a:cubicBezTo>
                  <a:lnTo>
                    <a:pt x="272" y="4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Muller Medium"/>
                <a:cs typeface="+mn-cs"/>
              </a:endParaRPr>
            </a:p>
          </p:txBody>
        </p:sp>
        <p:sp>
          <p:nvSpPr>
            <p:cNvPr id="7" name="Freeform 6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1231740" y="5474401"/>
              <a:ext cx="240699" cy="288838"/>
            </a:xfrm>
            <a:custGeom>
              <a:avLst/>
              <a:gdLst>
                <a:gd name="T0" fmla="*/ 386 w 444"/>
                <a:gd name="T1" fmla="*/ 201 h 533"/>
                <a:gd name="T2" fmla="*/ 383 w 444"/>
                <a:gd name="T3" fmla="*/ 201 h 533"/>
                <a:gd name="T4" fmla="*/ 300 w 444"/>
                <a:gd name="T5" fmla="*/ 102 h 533"/>
                <a:gd name="T6" fmla="*/ 281 w 444"/>
                <a:gd name="T7" fmla="*/ 97 h 533"/>
                <a:gd name="T8" fmla="*/ 235 w 444"/>
                <a:gd name="T9" fmla="*/ 158 h 533"/>
                <a:gd name="T10" fmla="*/ 235 w 444"/>
                <a:gd name="T11" fmla="*/ 444 h 533"/>
                <a:gd name="T12" fmla="*/ 251 w 444"/>
                <a:gd name="T13" fmla="*/ 470 h 533"/>
                <a:gd name="T14" fmla="*/ 355 w 444"/>
                <a:gd name="T15" fmla="*/ 531 h 533"/>
                <a:gd name="T16" fmla="*/ 355 w 444"/>
                <a:gd name="T17" fmla="*/ 533 h 533"/>
                <a:gd name="T18" fmla="*/ 0 w 444"/>
                <a:gd name="T19" fmla="*/ 533 h 533"/>
                <a:gd name="T20" fmla="*/ 0 w 444"/>
                <a:gd name="T21" fmla="*/ 531 h 533"/>
                <a:gd name="T22" fmla="*/ 52 w 444"/>
                <a:gd name="T23" fmla="*/ 482 h 533"/>
                <a:gd name="T24" fmla="*/ 62 w 444"/>
                <a:gd name="T25" fmla="*/ 457 h 533"/>
                <a:gd name="T26" fmla="*/ 62 w 444"/>
                <a:gd name="T27" fmla="*/ 90 h 533"/>
                <a:gd name="T28" fmla="*/ 52 w 444"/>
                <a:gd name="T29" fmla="*/ 64 h 533"/>
                <a:gd name="T30" fmla="*/ 0 w 444"/>
                <a:gd name="T31" fmla="*/ 11 h 533"/>
                <a:gd name="T32" fmla="*/ 0 w 444"/>
                <a:gd name="T33" fmla="*/ 9 h 533"/>
                <a:gd name="T34" fmla="*/ 235 w 444"/>
                <a:gd name="T35" fmla="*/ 9 h 533"/>
                <a:gd name="T36" fmla="*/ 235 w 444"/>
                <a:gd name="T37" fmla="*/ 144 h 533"/>
                <a:gd name="T38" fmla="*/ 372 w 444"/>
                <a:gd name="T39" fmla="*/ 0 h 533"/>
                <a:gd name="T40" fmla="*/ 444 w 444"/>
                <a:gd name="T41" fmla="*/ 35 h 533"/>
                <a:gd name="T42" fmla="*/ 386 w 444"/>
                <a:gd name="T43" fmla="*/ 201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44" h="533">
                  <a:moveTo>
                    <a:pt x="386" y="201"/>
                  </a:moveTo>
                  <a:cubicBezTo>
                    <a:pt x="383" y="201"/>
                    <a:pt x="383" y="201"/>
                    <a:pt x="383" y="201"/>
                  </a:cubicBezTo>
                  <a:cubicBezTo>
                    <a:pt x="300" y="102"/>
                    <a:pt x="300" y="102"/>
                    <a:pt x="300" y="102"/>
                  </a:cubicBezTo>
                  <a:cubicBezTo>
                    <a:pt x="295" y="96"/>
                    <a:pt x="288" y="91"/>
                    <a:pt x="281" y="97"/>
                  </a:cubicBezTo>
                  <a:cubicBezTo>
                    <a:pt x="263" y="109"/>
                    <a:pt x="251" y="128"/>
                    <a:pt x="235" y="158"/>
                  </a:cubicBezTo>
                  <a:cubicBezTo>
                    <a:pt x="235" y="444"/>
                    <a:pt x="235" y="444"/>
                    <a:pt x="235" y="444"/>
                  </a:cubicBezTo>
                  <a:cubicBezTo>
                    <a:pt x="235" y="455"/>
                    <a:pt x="236" y="461"/>
                    <a:pt x="251" y="470"/>
                  </a:cubicBezTo>
                  <a:cubicBezTo>
                    <a:pt x="355" y="531"/>
                    <a:pt x="355" y="531"/>
                    <a:pt x="355" y="531"/>
                  </a:cubicBezTo>
                  <a:cubicBezTo>
                    <a:pt x="355" y="533"/>
                    <a:pt x="355" y="533"/>
                    <a:pt x="355" y="533"/>
                  </a:cubicBezTo>
                  <a:cubicBezTo>
                    <a:pt x="0" y="533"/>
                    <a:pt x="0" y="533"/>
                    <a:pt x="0" y="533"/>
                  </a:cubicBezTo>
                  <a:cubicBezTo>
                    <a:pt x="0" y="531"/>
                    <a:pt x="0" y="531"/>
                    <a:pt x="0" y="531"/>
                  </a:cubicBezTo>
                  <a:cubicBezTo>
                    <a:pt x="52" y="482"/>
                    <a:pt x="52" y="482"/>
                    <a:pt x="52" y="482"/>
                  </a:cubicBezTo>
                  <a:cubicBezTo>
                    <a:pt x="62" y="473"/>
                    <a:pt x="62" y="470"/>
                    <a:pt x="62" y="457"/>
                  </a:cubicBezTo>
                  <a:cubicBezTo>
                    <a:pt x="62" y="90"/>
                    <a:pt x="62" y="90"/>
                    <a:pt x="62" y="90"/>
                  </a:cubicBezTo>
                  <a:cubicBezTo>
                    <a:pt x="62" y="76"/>
                    <a:pt x="61" y="73"/>
                    <a:pt x="52" y="64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235" y="9"/>
                    <a:pt x="235" y="9"/>
                    <a:pt x="235" y="9"/>
                  </a:cubicBezTo>
                  <a:cubicBezTo>
                    <a:pt x="235" y="144"/>
                    <a:pt x="235" y="144"/>
                    <a:pt x="235" y="144"/>
                  </a:cubicBezTo>
                  <a:cubicBezTo>
                    <a:pt x="253" y="69"/>
                    <a:pt x="298" y="0"/>
                    <a:pt x="372" y="0"/>
                  </a:cubicBezTo>
                  <a:cubicBezTo>
                    <a:pt x="404" y="0"/>
                    <a:pt x="428" y="14"/>
                    <a:pt x="444" y="35"/>
                  </a:cubicBezTo>
                  <a:lnTo>
                    <a:pt x="386" y="2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Muller Medium"/>
                <a:cs typeface="+mn-cs"/>
              </a:endParaRPr>
            </a:p>
          </p:txBody>
        </p:sp>
        <p:sp>
          <p:nvSpPr>
            <p:cNvPr id="8" name="Freeform 7">
              <a:extLst>
                <a:ext uri="{FF2B5EF4-FFF2-40B4-BE49-F238E27FC236}"/>
              </a:extLst>
            </p:cNvPr>
            <p:cNvSpPr>
              <a:spLocks noEditPoints="1"/>
            </p:cNvSpPr>
            <p:nvPr/>
          </p:nvSpPr>
          <p:spPr bwMode="auto">
            <a:xfrm>
              <a:off x="1475878" y="5474401"/>
              <a:ext cx="302593" cy="292277"/>
            </a:xfrm>
            <a:custGeom>
              <a:avLst/>
              <a:gdLst>
                <a:gd name="T0" fmla="*/ 0 w 558"/>
                <a:gd name="T1" fmla="*/ 270 h 541"/>
                <a:gd name="T2" fmla="*/ 279 w 558"/>
                <a:gd name="T3" fmla="*/ 0 h 541"/>
                <a:gd name="T4" fmla="*/ 558 w 558"/>
                <a:gd name="T5" fmla="*/ 271 h 541"/>
                <a:gd name="T6" fmla="*/ 279 w 558"/>
                <a:gd name="T7" fmla="*/ 541 h 541"/>
                <a:gd name="T8" fmla="*/ 0 w 558"/>
                <a:gd name="T9" fmla="*/ 270 h 541"/>
                <a:gd name="T10" fmla="*/ 193 w 558"/>
                <a:gd name="T11" fmla="*/ 270 h 541"/>
                <a:gd name="T12" fmla="*/ 279 w 558"/>
                <a:gd name="T13" fmla="*/ 522 h 541"/>
                <a:gd name="T14" fmla="*/ 364 w 558"/>
                <a:gd name="T15" fmla="*/ 271 h 541"/>
                <a:gd name="T16" fmla="*/ 279 w 558"/>
                <a:gd name="T17" fmla="*/ 20 h 541"/>
                <a:gd name="T18" fmla="*/ 193 w 558"/>
                <a:gd name="T19" fmla="*/ 270 h 5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58" h="541">
                  <a:moveTo>
                    <a:pt x="0" y="270"/>
                  </a:moveTo>
                  <a:cubicBezTo>
                    <a:pt x="0" y="92"/>
                    <a:pt x="111" y="0"/>
                    <a:pt x="279" y="0"/>
                  </a:cubicBezTo>
                  <a:cubicBezTo>
                    <a:pt x="446" y="0"/>
                    <a:pt x="558" y="91"/>
                    <a:pt x="558" y="271"/>
                  </a:cubicBezTo>
                  <a:cubicBezTo>
                    <a:pt x="558" y="449"/>
                    <a:pt x="446" y="541"/>
                    <a:pt x="279" y="541"/>
                  </a:cubicBezTo>
                  <a:cubicBezTo>
                    <a:pt x="111" y="541"/>
                    <a:pt x="0" y="450"/>
                    <a:pt x="0" y="270"/>
                  </a:cubicBezTo>
                  <a:close/>
                  <a:moveTo>
                    <a:pt x="193" y="270"/>
                  </a:moveTo>
                  <a:cubicBezTo>
                    <a:pt x="193" y="475"/>
                    <a:pt x="226" y="522"/>
                    <a:pt x="279" y="522"/>
                  </a:cubicBezTo>
                  <a:cubicBezTo>
                    <a:pt x="332" y="522"/>
                    <a:pt x="364" y="477"/>
                    <a:pt x="364" y="271"/>
                  </a:cubicBezTo>
                  <a:cubicBezTo>
                    <a:pt x="364" y="67"/>
                    <a:pt x="332" y="20"/>
                    <a:pt x="279" y="20"/>
                  </a:cubicBezTo>
                  <a:cubicBezTo>
                    <a:pt x="226" y="20"/>
                    <a:pt x="193" y="65"/>
                    <a:pt x="193" y="27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Muller Medium"/>
                <a:cs typeface="+mn-cs"/>
              </a:endParaRPr>
            </a:p>
          </p:txBody>
        </p:sp>
        <p:sp>
          <p:nvSpPr>
            <p:cNvPr id="9" name="Freeform 8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1792226" y="5381560"/>
              <a:ext cx="195998" cy="385118"/>
            </a:xfrm>
            <a:custGeom>
              <a:avLst/>
              <a:gdLst>
                <a:gd name="T0" fmla="*/ 361 w 361"/>
                <a:gd name="T1" fmla="*/ 199 h 710"/>
                <a:gd name="T2" fmla="*/ 231 w 361"/>
                <a:gd name="T3" fmla="*/ 199 h 710"/>
                <a:gd name="T4" fmla="*/ 231 w 361"/>
                <a:gd name="T5" fmla="*/ 553 h 710"/>
                <a:gd name="T6" fmla="*/ 287 w 361"/>
                <a:gd name="T7" fmla="*/ 628 h 710"/>
                <a:gd name="T8" fmla="*/ 349 w 361"/>
                <a:gd name="T9" fmla="*/ 588 h 710"/>
                <a:gd name="T10" fmla="*/ 351 w 361"/>
                <a:gd name="T11" fmla="*/ 590 h 710"/>
                <a:gd name="T12" fmla="*/ 196 w 361"/>
                <a:gd name="T13" fmla="*/ 710 h 710"/>
                <a:gd name="T14" fmla="*/ 59 w 361"/>
                <a:gd name="T15" fmla="*/ 565 h 710"/>
                <a:gd name="T16" fmla="*/ 59 w 361"/>
                <a:gd name="T17" fmla="*/ 199 h 710"/>
                <a:gd name="T18" fmla="*/ 0 w 361"/>
                <a:gd name="T19" fmla="*/ 199 h 710"/>
                <a:gd name="T20" fmla="*/ 0 w 361"/>
                <a:gd name="T21" fmla="*/ 178 h 710"/>
                <a:gd name="T22" fmla="*/ 48 w 361"/>
                <a:gd name="T23" fmla="*/ 178 h 710"/>
                <a:gd name="T24" fmla="*/ 81 w 361"/>
                <a:gd name="T25" fmla="*/ 166 h 710"/>
                <a:gd name="T26" fmla="*/ 229 w 361"/>
                <a:gd name="T27" fmla="*/ 0 h 710"/>
                <a:gd name="T28" fmla="*/ 231 w 361"/>
                <a:gd name="T29" fmla="*/ 0 h 710"/>
                <a:gd name="T30" fmla="*/ 231 w 361"/>
                <a:gd name="T31" fmla="*/ 178 h 710"/>
                <a:gd name="T32" fmla="*/ 361 w 361"/>
                <a:gd name="T33" fmla="*/ 178 h 710"/>
                <a:gd name="T34" fmla="*/ 361 w 361"/>
                <a:gd name="T35" fmla="*/ 199 h 7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61" h="710">
                  <a:moveTo>
                    <a:pt x="361" y="199"/>
                  </a:moveTo>
                  <a:cubicBezTo>
                    <a:pt x="231" y="199"/>
                    <a:pt x="231" y="199"/>
                    <a:pt x="231" y="199"/>
                  </a:cubicBezTo>
                  <a:cubicBezTo>
                    <a:pt x="231" y="553"/>
                    <a:pt x="231" y="553"/>
                    <a:pt x="231" y="553"/>
                  </a:cubicBezTo>
                  <a:cubicBezTo>
                    <a:pt x="231" y="600"/>
                    <a:pt x="252" y="628"/>
                    <a:pt x="287" y="628"/>
                  </a:cubicBezTo>
                  <a:cubicBezTo>
                    <a:pt x="315" y="628"/>
                    <a:pt x="337" y="610"/>
                    <a:pt x="349" y="588"/>
                  </a:cubicBezTo>
                  <a:cubicBezTo>
                    <a:pt x="351" y="590"/>
                    <a:pt x="351" y="590"/>
                    <a:pt x="351" y="590"/>
                  </a:cubicBezTo>
                  <a:cubicBezTo>
                    <a:pt x="340" y="649"/>
                    <a:pt x="297" y="710"/>
                    <a:pt x="196" y="710"/>
                  </a:cubicBezTo>
                  <a:cubicBezTo>
                    <a:pt x="104" y="710"/>
                    <a:pt x="59" y="660"/>
                    <a:pt x="59" y="565"/>
                  </a:cubicBezTo>
                  <a:cubicBezTo>
                    <a:pt x="59" y="199"/>
                    <a:pt x="59" y="199"/>
                    <a:pt x="59" y="199"/>
                  </a:cubicBezTo>
                  <a:cubicBezTo>
                    <a:pt x="0" y="199"/>
                    <a:pt x="0" y="199"/>
                    <a:pt x="0" y="199"/>
                  </a:cubicBezTo>
                  <a:cubicBezTo>
                    <a:pt x="0" y="178"/>
                    <a:pt x="0" y="178"/>
                    <a:pt x="0" y="178"/>
                  </a:cubicBezTo>
                  <a:cubicBezTo>
                    <a:pt x="48" y="178"/>
                    <a:pt x="48" y="178"/>
                    <a:pt x="48" y="178"/>
                  </a:cubicBezTo>
                  <a:cubicBezTo>
                    <a:pt x="65" y="178"/>
                    <a:pt x="70" y="178"/>
                    <a:pt x="81" y="166"/>
                  </a:cubicBezTo>
                  <a:cubicBezTo>
                    <a:pt x="229" y="0"/>
                    <a:pt x="229" y="0"/>
                    <a:pt x="229" y="0"/>
                  </a:cubicBezTo>
                  <a:cubicBezTo>
                    <a:pt x="231" y="0"/>
                    <a:pt x="231" y="0"/>
                    <a:pt x="231" y="0"/>
                  </a:cubicBezTo>
                  <a:cubicBezTo>
                    <a:pt x="231" y="178"/>
                    <a:pt x="231" y="178"/>
                    <a:pt x="231" y="178"/>
                  </a:cubicBezTo>
                  <a:cubicBezTo>
                    <a:pt x="361" y="178"/>
                    <a:pt x="361" y="178"/>
                    <a:pt x="361" y="178"/>
                  </a:cubicBezTo>
                  <a:lnTo>
                    <a:pt x="361" y="1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Muller Medium"/>
                <a:cs typeface="+mn-cs"/>
              </a:endParaRPr>
            </a:p>
          </p:txBody>
        </p:sp>
        <p:sp>
          <p:nvSpPr>
            <p:cNvPr id="10" name="Freeform 9">
              <a:extLst>
                <a:ext uri="{FF2B5EF4-FFF2-40B4-BE49-F238E27FC236}"/>
              </a:extLst>
            </p:cNvPr>
            <p:cNvSpPr>
              <a:spLocks noEditPoints="1"/>
            </p:cNvSpPr>
            <p:nvPr/>
          </p:nvSpPr>
          <p:spPr bwMode="auto">
            <a:xfrm>
              <a:off x="1991662" y="5357490"/>
              <a:ext cx="271646" cy="409187"/>
            </a:xfrm>
            <a:custGeom>
              <a:avLst/>
              <a:gdLst>
                <a:gd name="T0" fmla="*/ 179 w 497"/>
                <a:gd name="T1" fmla="*/ 458 h 752"/>
                <a:gd name="T2" fmla="*/ 179 w 497"/>
                <a:gd name="T3" fmla="*/ 460 h 752"/>
                <a:gd name="T4" fmla="*/ 330 w 497"/>
                <a:gd name="T5" fmla="*/ 654 h 752"/>
                <a:gd name="T6" fmla="*/ 491 w 497"/>
                <a:gd name="T7" fmla="*/ 556 h 752"/>
                <a:gd name="T8" fmla="*/ 493 w 497"/>
                <a:gd name="T9" fmla="*/ 556 h 752"/>
                <a:gd name="T10" fmla="*/ 259 w 497"/>
                <a:gd name="T11" fmla="*/ 752 h 752"/>
                <a:gd name="T12" fmla="*/ 0 w 497"/>
                <a:gd name="T13" fmla="*/ 485 h 752"/>
                <a:gd name="T14" fmla="*/ 266 w 497"/>
                <a:gd name="T15" fmla="*/ 211 h 752"/>
                <a:gd name="T16" fmla="*/ 497 w 497"/>
                <a:gd name="T17" fmla="*/ 435 h 752"/>
                <a:gd name="T18" fmla="*/ 496 w 497"/>
                <a:gd name="T19" fmla="*/ 458 h 752"/>
                <a:gd name="T20" fmla="*/ 179 w 497"/>
                <a:gd name="T21" fmla="*/ 458 h 752"/>
                <a:gd name="T22" fmla="*/ 179 w 497"/>
                <a:gd name="T23" fmla="*/ 439 h 752"/>
                <a:gd name="T24" fmla="*/ 334 w 497"/>
                <a:gd name="T25" fmla="*/ 439 h 752"/>
                <a:gd name="T26" fmla="*/ 336 w 497"/>
                <a:gd name="T27" fmla="*/ 407 h 752"/>
                <a:gd name="T28" fmla="*/ 264 w 497"/>
                <a:gd name="T29" fmla="*/ 231 h 752"/>
                <a:gd name="T30" fmla="*/ 179 w 497"/>
                <a:gd name="T31" fmla="*/ 439 h 752"/>
                <a:gd name="T32" fmla="*/ 449 w 497"/>
                <a:gd name="T33" fmla="*/ 0 h 752"/>
                <a:gd name="T34" fmla="*/ 449 w 497"/>
                <a:gd name="T35" fmla="*/ 2 h 752"/>
                <a:gd name="T36" fmla="*/ 198 w 497"/>
                <a:gd name="T37" fmla="*/ 176 h 752"/>
                <a:gd name="T38" fmla="*/ 196 w 497"/>
                <a:gd name="T39" fmla="*/ 174 h 752"/>
                <a:gd name="T40" fmla="*/ 279 w 497"/>
                <a:gd name="T41" fmla="*/ 0 h 752"/>
                <a:gd name="T42" fmla="*/ 449 w 497"/>
                <a:gd name="T43" fmla="*/ 0 h 7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97" h="752">
                  <a:moveTo>
                    <a:pt x="179" y="458"/>
                  </a:moveTo>
                  <a:cubicBezTo>
                    <a:pt x="179" y="460"/>
                    <a:pt x="179" y="460"/>
                    <a:pt x="179" y="460"/>
                  </a:cubicBezTo>
                  <a:cubicBezTo>
                    <a:pt x="179" y="598"/>
                    <a:pt x="249" y="654"/>
                    <a:pt x="330" y="654"/>
                  </a:cubicBezTo>
                  <a:cubicBezTo>
                    <a:pt x="394" y="654"/>
                    <a:pt x="456" y="626"/>
                    <a:pt x="491" y="556"/>
                  </a:cubicBezTo>
                  <a:cubicBezTo>
                    <a:pt x="493" y="556"/>
                    <a:pt x="493" y="556"/>
                    <a:pt x="493" y="556"/>
                  </a:cubicBezTo>
                  <a:cubicBezTo>
                    <a:pt x="466" y="690"/>
                    <a:pt x="383" y="752"/>
                    <a:pt x="259" y="752"/>
                  </a:cubicBezTo>
                  <a:cubicBezTo>
                    <a:pt x="126" y="752"/>
                    <a:pt x="0" y="672"/>
                    <a:pt x="0" y="485"/>
                  </a:cubicBezTo>
                  <a:cubicBezTo>
                    <a:pt x="0" y="290"/>
                    <a:pt x="125" y="211"/>
                    <a:pt x="266" y="211"/>
                  </a:cubicBezTo>
                  <a:cubicBezTo>
                    <a:pt x="378" y="211"/>
                    <a:pt x="497" y="264"/>
                    <a:pt x="497" y="435"/>
                  </a:cubicBezTo>
                  <a:cubicBezTo>
                    <a:pt x="497" y="438"/>
                    <a:pt x="497" y="445"/>
                    <a:pt x="496" y="458"/>
                  </a:cubicBezTo>
                  <a:lnTo>
                    <a:pt x="179" y="458"/>
                  </a:lnTo>
                  <a:close/>
                  <a:moveTo>
                    <a:pt x="179" y="439"/>
                  </a:moveTo>
                  <a:cubicBezTo>
                    <a:pt x="334" y="439"/>
                    <a:pt x="334" y="439"/>
                    <a:pt x="334" y="439"/>
                  </a:cubicBezTo>
                  <a:cubicBezTo>
                    <a:pt x="336" y="425"/>
                    <a:pt x="336" y="411"/>
                    <a:pt x="336" y="407"/>
                  </a:cubicBezTo>
                  <a:cubicBezTo>
                    <a:pt x="336" y="268"/>
                    <a:pt x="307" y="231"/>
                    <a:pt x="264" y="231"/>
                  </a:cubicBezTo>
                  <a:cubicBezTo>
                    <a:pt x="211" y="231"/>
                    <a:pt x="181" y="285"/>
                    <a:pt x="179" y="439"/>
                  </a:cubicBezTo>
                  <a:close/>
                  <a:moveTo>
                    <a:pt x="449" y="0"/>
                  </a:moveTo>
                  <a:cubicBezTo>
                    <a:pt x="449" y="2"/>
                    <a:pt x="449" y="2"/>
                    <a:pt x="449" y="2"/>
                  </a:cubicBezTo>
                  <a:cubicBezTo>
                    <a:pt x="198" y="176"/>
                    <a:pt x="198" y="176"/>
                    <a:pt x="198" y="176"/>
                  </a:cubicBezTo>
                  <a:cubicBezTo>
                    <a:pt x="196" y="174"/>
                    <a:pt x="196" y="174"/>
                    <a:pt x="196" y="174"/>
                  </a:cubicBezTo>
                  <a:cubicBezTo>
                    <a:pt x="279" y="0"/>
                    <a:pt x="279" y="0"/>
                    <a:pt x="279" y="0"/>
                  </a:cubicBezTo>
                  <a:lnTo>
                    <a:pt x="44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Muller Medium"/>
                <a:cs typeface="+mn-cs"/>
              </a:endParaRPr>
            </a:p>
          </p:txBody>
        </p:sp>
        <p:sp>
          <p:nvSpPr>
            <p:cNvPr id="11" name="Freeform 10">
              <a:extLst>
                <a:ext uri="{FF2B5EF4-FFF2-40B4-BE49-F238E27FC236}"/>
              </a:extLst>
            </p:cNvPr>
            <p:cNvSpPr>
              <a:spLocks noEditPoints="1"/>
            </p:cNvSpPr>
            <p:nvPr/>
          </p:nvSpPr>
          <p:spPr bwMode="auto">
            <a:xfrm>
              <a:off x="2283939" y="5360929"/>
              <a:ext cx="161612" cy="402310"/>
            </a:xfrm>
            <a:custGeom>
              <a:avLst/>
              <a:gdLst>
                <a:gd name="T0" fmla="*/ 235 w 296"/>
                <a:gd name="T1" fmla="*/ 219 h 743"/>
                <a:gd name="T2" fmla="*/ 235 w 296"/>
                <a:gd name="T3" fmla="*/ 667 h 743"/>
                <a:gd name="T4" fmla="*/ 244 w 296"/>
                <a:gd name="T5" fmla="*/ 692 h 743"/>
                <a:gd name="T6" fmla="*/ 296 w 296"/>
                <a:gd name="T7" fmla="*/ 741 h 743"/>
                <a:gd name="T8" fmla="*/ 296 w 296"/>
                <a:gd name="T9" fmla="*/ 743 h 743"/>
                <a:gd name="T10" fmla="*/ 0 w 296"/>
                <a:gd name="T11" fmla="*/ 743 h 743"/>
                <a:gd name="T12" fmla="*/ 0 w 296"/>
                <a:gd name="T13" fmla="*/ 741 h 743"/>
                <a:gd name="T14" fmla="*/ 51 w 296"/>
                <a:gd name="T15" fmla="*/ 692 h 743"/>
                <a:gd name="T16" fmla="*/ 61 w 296"/>
                <a:gd name="T17" fmla="*/ 667 h 743"/>
                <a:gd name="T18" fmla="*/ 61 w 296"/>
                <a:gd name="T19" fmla="*/ 300 h 743"/>
                <a:gd name="T20" fmla="*/ 51 w 296"/>
                <a:gd name="T21" fmla="*/ 274 h 743"/>
                <a:gd name="T22" fmla="*/ 0 w 296"/>
                <a:gd name="T23" fmla="*/ 221 h 743"/>
                <a:gd name="T24" fmla="*/ 0 w 296"/>
                <a:gd name="T25" fmla="*/ 219 h 743"/>
                <a:gd name="T26" fmla="*/ 235 w 296"/>
                <a:gd name="T27" fmla="*/ 219 h 743"/>
                <a:gd name="T28" fmla="*/ 60 w 296"/>
                <a:gd name="T29" fmla="*/ 82 h 743"/>
                <a:gd name="T30" fmla="*/ 145 w 296"/>
                <a:gd name="T31" fmla="*/ 0 h 743"/>
                <a:gd name="T32" fmla="*/ 230 w 296"/>
                <a:gd name="T33" fmla="*/ 82 h 743"/>
                <a:gd name="T34" fmla="*/ 145 w 296"/>
                <a:gd name="T35" fmla="*/ 161 h 743"/>
                <a:gd name="T36" fmla="*/ 60 w 296"/>
                <a:gd name="T37" fmla="*/ 82 h 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96" h="743">
                  <a:moveTo>
                    <a:pt x="235" y="219"/>
                  </a:moveTo>
                  <a:cubicBezTo>
                    <a:pt x="235" y="667"/>
                    <a:pt x="235" y="667"/>
                    <a:pt x="235" y="667"/>
                  </a:cubicBezTo>
                  <a:cubicBezTo>
                    <a:pt x="235" y="680"/>
                    <a:pt x="235" y="683"/>
                    <a:pt x="244" y="692"/>
                  </a:cubicBezTo>
                  <a:cubicBezTo>
                    <a:pt x="296" y="741"/>
                    <a:pt x="296" y="741"/>
                    <a:pt x="296" y="741"/>
                  </a:cubicBezTo>
                  <a:cubicBezTo>
                    <a:pt x="296" y="743"/>
                    <a:pt x="296" y="743"/>
                    <a:pt x="296" y="743"/>
                  </a:cubicBezTo>
                  <a:cubicBezTo>
                    <a:pt x="0" y="743"/>
                    <a:pt x="0" y="743"/>
                    <a:pt x="0" y="743"/>
                  </a:cubicBezTo>
                  <a:cubicBezTo>
                    <a:pt x="0" y="741"/>
                    <a:pt x="0" y="741"/>
                    <a:pt x="0" y="741"/>
                  </a:cubicBezTo>
                  <a:cubicBezTo>
                    <a:pt x="51" y="692"/>
                    <a:pt x="51" y="692"/>
                    <a:pt x="51" y="692"/>
                  </a:cubicBezTo>
                  <a:cubicBezTo>
                    <a:pt x="61" y="683"/>
                    <a:pt x="61" y="680"/>
                    <a:pt x="61" y="667"/>
                  </a:cubicBezTo>
                  <a:cubicBezTo>
                    <a:pt x="61" y="300"/>
                    <a:pt x="61" y="300"/>
                    <a:pt x="61" y="300"/>
                  </a:cubicBezTo>
                  <a:cubicBezTo>
                    <a:pt x="61" y="286"/>
                    <a:pt x="60" y="283"/>
                    <a:pt x="51" y="274"/>
                  </a:cubicBezTo>
                  <a:cubicBezTo>
                    <a:pt x="0" y="221"/>
                    <a:pt x="0" y="221"/>
                    <a:pt x="0" y="221"/>
                  </a:cubicBezTo>
                  <a:cubicBezTo>
                    <a:pt x="0" y="219"/>
                    <a:pt x="0" y="219"/>
                    <a:pt x="0" y="219"/>
                  </a:cubicBezTo>
                  <a:lnTo>
                    <a:pt x="235" y="219"/>
                  </a:lnTo>
                  <a:close/>
                  <a:moveTo>
                    <a:pt x="60" y="82"/>
                  </a:moveTo>
                  <a:cubicBezTo>
                    <a:pt x="60" y="31"/>
                    <a:pt x="99" y="0"/>
                    <a:pt x="145" y="0"/>
                  </a:cubicBezTo>
                  <a:cubicBezTo>
                    <a:pt x="192" y="0"/>
                    <a:pt x="230" y="31"/>
                    <a:pt x="230" y="82"/>
                  </a:cubicBezTo>
                  <a:cubicBezTo>
                    <a:pt x="230" y="130"/>
                    <a:pt x="192" y="161"/>
                    <a:pt x="145" y="161"/>
                  </a:cubicBezTo>
                  <a:cubicBezTo>
                    <a:pt x="99" y="161"/>
                    <a:pt x="60" y="130"/>
                    <a:pt x="60" y="8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Muller Medium"/>
                <a:cs typeface="+mn-cs"/>
              </a:endParaRPr>
            </a:p>
          </p:txBody>
        </p:sp>
        <p:sp>
          <p:nvSpPr>
            <p:cNvPr id="12" name="Freeform 11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2462744" y="5474401"/>
              <a:ext cx="340417" cy="288838"/>
            </a:xfrm>
            <a:custGeom>
              <a:avLst/>
              <a:gdLst>
                <a:gd name="T0" fmla="*/ 565 w 628"/>
                <a:gd name="T1" fmla="*/ 457 h 533"/>
                <a:gd name="T2" fmla="*/ 575 w 628"/>
                <a:gd name="T3" fmla="*/ 482 h 533"/>
                <a:gd name="T4" fmla="*/ 628 w 628"/>
                <a:gd name="T5" fmla="*/ 531 h 533"/>
                <a:gd name="T6" fmla="*/ 628 w 628"/>
                <a:gd name="T7" fmla="*/ 533 h 533"/>
                <a:gd name="T8" fmla="*/ 330 w 628"/>
                <a:gd name="T9" fmla="*/ 533 h 533"/>
                <a:gd name="T10" fmla="*/ 330 w 628"/>
                <a:gd name="T11" fmla="*/ 531 h 533"/>
                <a:gd name="T12" fmla="*/ 381 w 628"/>
                <a:gd name="T13" fmla="*/ 482 h 533"/>
                <a:gd name="T14" fmla="*/ 390 w 628"/>
                <a:gd name="T15" fmla="*/ 458 h 533"/>
                <a:gd name="T16" fmla="*/ 394 w 628"/>
                <a:gd name="T17" fmla="*/ 248 h 533"/>
                <a:gd name="T18" fmla="*/ 313 w 628"/>
                <a:gd name="T19" fmla="*/ 88 h 533"/>
                <a:gd name="T20" fmla="*/ 235 w 628"/>
                <a:gd name="T21" fmla="*/ 135 h 533"/>
                <a:gd name="T22" fmla="*/ 235 w 628"/>
                <a:gd name="T23" fmla="*/ 457 h 533"/>
                <a:gd name="T24" fmla="*/ 244 w 628"/>
                <a:gd name="T25" fmla="*/ 482 h 533"/>
                <a:gd name="T26" fmla="*/ 296 w 628"/>
                <a:gd name="T27" fmla="*/ 531 h 533"/>
                <a:gd name="T28" fmla="*/ 296 w 628"/>
                <a:gd name="T29" fmla="*/ 533 h 533"/>
                <a:gd name="T30" fmla="*/ 0 w 628"/>
                <a:gd name="T31" fmla="*/ 533 h 533"/>
                <a:gd name="T32" fmla="*/ 0 w 628"/>
                <a:gd name="T33" fmla="*/ 531 h 533"/>
                <a:gd name="T34" fmla="*/ 52 w 628"/>
                <a:gd name="T35" fmla="*/ 482 h 533"/>
                <a:gd name="T36" fmla="*/ 61 w 628"/>
                <a:gd name="T37" fmla="*/ 457 h 533"/>
                <a:gd name="T38" fmla="*/ 61 w 628"/>
                <a:gd name="T39" fmla="*/ 90 h 533"/>
                <a:gd name="T40" fmla="*/ 52 w 628"/>
                <a:gd name="T41" fmla="*/ 64 h 533"/>
                <a:gd name="T42" fmla="*/ 0 w 628"/>
                <a:gd name="T43" fmla="*/ 11 h 533"/>
                <a:gd name="T44" fmla="*/ 0 w 628"/>
                <a:gd name="T45" fmla="*/ 9 h 533"/>
                <a:gd name="T46" fmla="*/ 235 w 628"/>
                <a:gd name="T47" fmla="*/ 9 h 533"/>
                <a:gd name="T48" fmla="*/ 235 w 628"/>
                <a:gd name="T49" fmla="*/ 121 h 533"/>
                <a:gd name="T50" fmla="*/ 403 w 628"/>
                <a:gd name="T51" fmla="*/ 0 h 533"/>
                <a:gd name="T52" fmla="*/ 568 w 628"/>
                <a:gd name="T53" fmla="*/ 224 h 533"/>
                <a:gd name="T54" fmla="*/ 565 w 628"/>
                <a:gd name="T55" fmla="*/ 457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628" h="533">
                  <a:moveTo>
                    <a:pt x="565" y="457"/>
                  </a:moveTo>
                  <a:cubicBezTo>
                    <a:pt x="565" y="470"/>
                    <a:pt x="566" y="473"/>
                    <a:pt x="575" y="482"/>
                  </a:cubicBezTo>
                  <a:cubicBezTo>
                    <a:pt x="628" y="531"/>
                    <a:pt x="628" y="531"/>
                    <a:pt x="628" y="531"/>
                  </a:cubicBezTo>
                  <a:cubicBezTo>
                    <a:pt x="628" y="533"/>
                    <a:pt x="628" y="533"/>
                    <a:pt x="628" y="533"/>
                  </a:cubicBezTo>
                  <a:cubicBezTo>
                    <a:pt x="330" y="533"/>
                    <a:pt x="330" y="533"/>
                    <a:pt x="330" y="533"/>
                  </a:cubicBezTo>
                  <a:cubicBezTo>
                    <a:pt x="330" y="531"/>
                    <a:pt x="330" y="531"/>
                    <a:pt x="330" y="531"/>
                  </a:cubicBezTo>
                  <a:cubicBezTo>
                    <a:pt x="381" y="482"/>
                    <a:pt x="381" y="482"/>
                    <a:pt x="381" y="482"/>
                  </a:cubicBezTo>
                  <a:cubicBezTo>
                    <a:pt x="389" y="473"/>
                    <a:pt x="390" y="469"/>
                    <a:pt x="390" y="458"/>
                  </a:cubicBezTo>
                  <a:cubicBezTo>
                    <a:pt x="390" y="442"/>
                    <a:pt x="394" y="299"/>
                    <a:pt x="394" y="248"/>
                  </a:cubicBezTo>
                  <a:cubicBezTo>
                    <a:pt x="394" y="152"/>
                    <a:pt x="379" y="88"/>
                    <a:pt x="313" y="88"/>
                  </a:cubicBezTo>
                  <a:cubicBezTo>
                    <a:pt x="279" y="88"/>
                    <a:pt x="254" y="107"/>
                    <a:pt x="235" y="135"/>
                  </a:cubicBezTo>
                  <a:cubicBezTo>
                    <a:pt x="235" y="457"/>
                    <a:pt x="235" y="457"/>
                    <a:pt x="235" y="457"/>
                  </a:cubicBezTo>
                  <a:cubicBezTo>
                    <a:pt x="235" y="470"/>
                    <a:pt x="235" y="473"/>
                    <a:pt x="244" y="482"/>
                  </a:cubicBezTo>
                  <a:cubicBezTo>
                    <a:pt x="296" y="531"/>
                    <a:pt x="296" y="531"/>
                    <a:pt x="296" y="531"/>
                  </a:cubicBezTo>
                  <a:cubicBezTo>
                    <a:pt x="296" y="533"/>
                    <a:pt x="296" y="533"/>
                    <a:pt x="296" y="533"/>
                  </a:cubicBezTo>
                  <a:cubicBezTo>
                    <a:pt x="0" y="533"/>
                    <a:pt x="0" y="533"/>
                    <a:pt x="0" y="533"/>
                  </a:cubicBezTo>
                  <a:cubicBezTo>
                    <a:pt x="0" y="531"/>
                    <a:pt x="0" y="531"/>
                    <a:pt x="0" y="531"/>
                  </a:cubicBezTo>
                  <a:cubicBezTo>
                    <a:pt x="52" y="482"/>
                    <a:pt x="52" y="482"/>
                    <a:pt x="52" y="482"/>
                  </a:cubicBezTo>
                  <a:cubicBezTo>
                    <a:pt x="61" y="473"/>
                    <a:pt x="61" y="470"/>
                    <a:pt x="61" y="457"/>
                  </a:cubicBezTo>
                  <a:cubicBezTo>
                    <a:pt x="61" y="90"/>
                    <a:pt x="61" y="90"/>
                    <a:pt x="61" y="90"/>
                  </a:cubicBezTo>
                  <a:cubicBezTo>
                    <a:pt x="61" y="76"/>
                    <a:pt x="60" y="73"/>
                    <a:pt x="52" y="64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235" y="9"/>
                    <a:pt x="235" y="9"/>
                    <a:pt x="235" y="9"/>
                  </a:cubicBezTo>
                  <a:cubicBezTo>
                    <a:pt x="235" y="121"/>
                    <a:pt x="235" y="121"/>
                    <a:pt x="235" y="121"/>
                  </a:cubicBezTo>
                  <a:cubicBezTo>
                    <a:pt x="261" y="47"/>
                    <a:pt x="317" y="0"/>
                    <a:pt x="403" y="0"/>
                  </a:cubicBezTo>
                  <a:cubicBezTo>
                    <a:pt x="509" y="0"/>
                    <a:pt x="568" y="78"/>
                    <a:pt x="568" y="224"/>
                  </a:cubicBezTo>
                  <a:cubicBezTo>
                    <a:pt x="568" y="289"/>
                    <a:pt x="566" y="373"/>
                    <a:pt x="565" y="4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Muller Medium"/>
                <a:cs typeface="+mn-cs"/>
              </a:endParaRPr>
            </a:p>
          </p:txBody>
        </p:sp>
        <p:sp>
          <p:nvSpPr>
            <p:cNvPr id="13" name="Freeform 12">
              <a:extLst>
                <a:ext uri="{FF2B5EF4-FFF2-40B4-BE49-F238E27FC236}"/>
              </a:extLst>
            </p:cNvPr>
            <p:cNvSpPr>
              <a:spLocks noEditPoints="1"/>
            </p:cNvSpPr>
            <p:nvPr/>
          </p:nvSpPr>
          <p:spPr bwMode="auto">
            <a:xfrm>
              <a:off x="2816916" y="5474401"/>
              <a:ext cx="268208" cy="292277"/>
            </a:xfrm>
            <a:custGeom>
              <a:avLst/>
              <a:gdLst>
                <a:gd name="T0" fmla="*/ 179 w 498"/>
                <a:gd name="T1" fmla="*/ 247 h 541"/>
                <a:gd name="T2" fmla="*/ 179 w 498"/>
                <a:gd name="T3" fmla="*/ 249 h 541"/>
                <a:gd name="T4" fmla="*/ 330 w 498"/>
                <a:gd name="T5" fmla="*/ 443 h 541"/>
                <a:gd name="T6" fmla="*/ 491 w 498"/>
                <a:gd name="T7" fmla="*/ 345 h 541"/>
                <a:gd name="T8" fmla="*/ 493 w 498"/>
                <a:gd name="T9" fmla="*/ 345 h 541"/>
                <a:gd name="T10" fmla="*/ 259 w 498"/>
                <a:gd name="T11" fmla="*/ 541 h 541"/>
                <a:gd name="T12" fmla="*/ 0 w 498"/>
                <a:gd name="T13" fmla="*/ 274 h 541"/>
                <a:gd name="T14" fmla="*/ 266 w 498"/>
                <a:gd name="T15" fmla="*/ 0 h 541"/>
                <a:gd name="T16" fmla="*/ 498 w 498"/>
                <a:gd name="T17" fmla="*/ 224 h 541"/>
                <a:gd name="T18" fmla="*/ 496 w 498"/>
                <a:gd name="T19" fmla="*/ 247 h 541"/>
                <a:gd name="T20" fmla="*/ 179 w 498"/>
                <a:gd name="T21" fmla="*/ 247 h 541"/>
                <a:gd name="T22" fmla="*/ 179 w 498"/>
                <a:gd name="T23" fmla="*/ 228 h 541"/>
                <a:gd name="T24" fmla="*/ 334 w 498"/>
                <a:gd name="T25" fmla="*/ 228 h 541"/>
                <a:gd name="T26" fmla="*/ 336 w 498"/>
                <a:gd name="T27" fmla="*/ 196 h 541"/>
                <a:gd name="T28" fmla="*/ 264 w 498"/>
                <a:gd name="T29" fmla="*/ 20 h 541"/>
                <a:gd name="T30" fmla="*/ 179 w 498"/>
                <a:gd name="T31" fmla="*/ 228 h 5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98" h="541">
                  <a:moveTo>
                    <a:pt x="179" y="247"/>
                  </a:moveTo>
                  <a:cubicBezTo>
                    <a:pt x="179" y="249"/>
                    <a:pt x="179" y="249"/>
                    <a:pt x="179" y="249"/>
                  </a:cubicBezTo>
                  <a:cubicBezTo>
                    <a:pt x="179" y="387"/>
                    <a:pt x="249" y="443"/>
                    <a:pt x="330" y="443"/>
                  </a:cubicBezTo>
                  <a:cubicBezTo>
                    <a:pt x="394" y="443"/>
                    <a:pt x="456" y="415"/>
                    <a:pt x="491" y="345"/>
                  </a:cubicBezTo>
                  <a:cubicBezTo>
                    <a:pt x="493" y="345"/>
                    <a:pt x="493" y="345"/>
                    <a:pt x="493" y="345"/>
                  </a:cubicBezTo>
                  <a:cubicBezTo>
                    <a:pt x="466" y="479"/>
                    <a:pt x="383" y="541"/>
                    <a:pt x="259" y="541"/>
                  </a:cubicBezTo>
                  <a:cubicBezTo>
                    <a:pt x="126" y="541"/>
                    <a:pt x="0" y="461"/>
                    <a:pt x="0" y="274"/>
                  </a:cubicBezTo>
                  <a:cubicBezTo>
                    <a:pt x="0" y="79"/>
                    <a:pt x="125" y="0"/>
                    <a:pt x="266" y="0"/>
                  </a:cubicBezTo>
                  <a:cubicBezTo>
                    <a:pt x="378" y="0"/>
                    <a:pt x="498" y="53"/>
                    <a:pt x="498" y="224"/>
                  </a:cubicBezTo>
                  <a:cubicBezTo>
                    <a:pt x="498" y="227"/>
                    <a:pt x="498" y="234"/>
                    <a:pt x="496" y="247"/>
                  </a:cubicBezTo>
                  <a:lnTo>
                    <a:pt x="179" y="247"/>
                  </a:lnTo>
                  <a:close/>
                  <a:moveTo>
                    <a:pt x="179" y="228"/>
                  </a:moveTo>
                  <a:cubicBezTo>
                    <a:pt x="334" y="228"/>
                    <a:pt x="334" y="228"/>
                    <a:pt x="334" y="228"/>
                  </a:cubicBezTo>
                  <a:cubicBezTo>
                    <a:pt x="336" y="214"/>
                    <a:pt x="336" y="200"/>
                    <a:pt x="336" y="196"/>
                  </a:cubicBezTo>
                  <a:cubicBezTo>
                    <a:pt x="336" y="57"/>
                    <a:pt x="307" y="20"/>
                    <a:pt x="264" y="20"/>
                  </a:cubicBezTo>
                  <a:cubicBezTo>
                    <a:pt x="211" y="20"/>
                    <a:pt x="181" y="74"/>
                    <a:pt x="179" y="2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Muller Medium"/>
                <a:cs typeface="+mn-cs"/>
              </a:endParaRPr>
            </a:p>
          </p:txBody>
        </p:sp>
        <p:sp>
          <p:nvSpPr>
            <p:cNvPr id="14" name="Freeform 13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3112632" y="5474401"/>
              <a:ext cx="233822" cy="292277"/>
            </a:xfrm>
            <a:custGeom>
              <a:avLst/>
              <a:gdLst>
                <a:gd name="T0" fmla="*/ 190 w 432"/>
                <a:gd name="T1" fmla="*/ 352 h 541"/>
                <a:gd name="T2" fmla="*/ 118 w 432"/>
                <a:gd name="T3" fmla="*/ 318 h 541"/>
                <a:gd name="T4" fmla="*/ 15 w 432"/>
                <a:gd name="T5" fmla="*/ 168 h 541"/>
                <a:gd name="T6" fmla="*/ 232 w 432"/>
                <a:gd name="T7" fmla="*/ 0 h 541"/>
                <a:gd name="T8" fmla="*/ 418 w 432"/>
                <a:gd name="T9" fmla="*/ 29 h 541"/>
                <a:gd name="T10" fmla="*/ 359 w 432"/>
                <a:gd name="T11" fmla="*/ 182 h 541"/>
                <a:gd name="T12" fmla="*/ 357 w 432"/>
                <a:gd name="T13" fmla="*/ 182 h 541"/>
                <a:gd name="T14" fmla="*/ 274 w 432"/>
                <a:gd name="T15" fmla="*/ 35 h 541"/>
                <a:gd name="T16" fmla="*/ 250 w 432"/>
                <a:gd name="T17" fmla="*/ 19 h 541"/>
                <a:gd name="T18" fmla="*/ 235 w 432"/>
                <a:gd name="T19" fmla="*/ 19 h 541"/>
                <a:gd name="T20" fmla="*/ 149 w 432"/>
                <a:gd name="T21" fmla="*/ 93 h 541"/>
                <a:gd name="T22" fmla="*/ 247 w 432"/>
                <a:gd name="T23" fmla="*/ 190 h 541"/>
                <a:gd name="T24" fmla="*/ 315 w 432"/>
                <a:gd name="T25" fmla="*/ 219 h 541"/>
                <a:gd name="T26" fmla="*/ 432 w 432"/>
                <a:gd name="T27" fmla="*/ 366 h 541"/>
                <a:gd name="T28" fmla="*/ 195 w 432"/>
                <a:gd name="T29" fmla="*/ 541 h 541"/>
                <a:gd name="T30" fmla="*/ 0 w 432"/>
                <a:gd name="T31" fmla="*/ 508 h 541"/>
                <a:gd name="T32" fmla="*/ 58 w 432"/>
                <a:gd name="T33" fmla="*/ 344 h 541"/>
                <a:gd name="T34" fmla="*/ 61 w 432"/>
                <a:gd name="T35" fmla="*/ 344 h 541"/>
                <a:gd name="T36" fmla="*/ 145 w 432"/>
                <a:gd name="T37" fmla="*/ 508 h 541"/>
                <a:gd name="T38" fmla="*/ 168 w 432"/>
                <a:gd name="T39" fmla="*/ 522 h 541"/>
                <a:gd name="T40" fmla="*/ 192 w 432"/>
                <a:gd name="T41" fmla="*/ 522 h 541"/>
                <a:gd name="T42" fmla="*/ 291 w 432"/>
                <a:gd name="T43" fmla="*/ 445 h 541"/>
                <a:gd name="T44" fmla="*/ 190 w 432"/>
                <a:gd name="T45" fmla="*/ 352 h 5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32" h="541">
                  <a:moveTo>
                    <a:pt x="190" y="352"/>
                  </a:moveTo>
                  <a:cubicBezTo>
                    <a:pt x="118" y="318"/>
                    <a:pt x="118" y="318"/>
                    <a:pt x="118" y="318"/>
                  </a:cubicBezTo>
                  <a:cubicBezTo>
                    <a:pt x="60" y="290"/>
                    <a:pt x="15" y="243"/>
                    <a:pt x="15" y="168"/>
                  </a:cubicBezTo>
                  <a:cubicBezTo>
                    <a:pt x="15" y="67"/>
                    <a:pt x="98" y="0"/>
                    <a:pt x="232" y="0"/>
                  </a:cubicBezTo>
                  <a:cubicBezTo>
                    <a:pt x="284" y="0"/>
                    <a:pt x="350" y="8"/>
                    <a:pt x="418" y="29"/>
                  </a:cubicBezTo>
                  <a:cubicBezTo>
                    <a:pt x="359" y="182"/>
                    <a:pt x="359" y="182"/>
                    <a:pt x="359" y="182"/>
                  </a:cubicBezTo>
                  <a:cubicBezTo>
                    <a:pt x="357" y="182"/>
                    <a:pt x="357" y="182"/>
                    <a:pt x="357" y="182"/>
                  </a:cubicBezTo>
                  <a:cubicBezTo>
                    <a:pt x="274" y="35"/>
                    <a:pt x="274" y="35"/>
                    <a:pt x="274" y="35"/>
                  </a:cubicBezTo>
                  <a:cubicBezTo>
                    <a:pt x="268" y="25"/>
                    <a:pt x="265" y="19"/>
                    <a:pt x="250" y="19"/>
                  </a:cubicBezTo>
                  <a:cubicBezTo>
                    <a:pt x="235" y="19"/>
                    <a:pt x="235" y="19"/>
                    <a:pt x="235" y="19"/>
                  </a:cubicBezTo>
                  <a:cubicBezTo>
                    <a:pt x="189" y="19"/>
                    <a:pt x="149" y="44"/>
                    <a:pt x="149" y="93"/>
                  </a:cubicBezTo>
                  <a:cubicBezTo>
                    <a:pt x="149" y="140"/>
                    <a:pt x="184" y="162"/>
                    <a:pt x="247" y="190"/>
                  </a:cubicBezTo>
                  <a:cubicBezTo>
                    <a:pt x="315" y="219"/>
                    <a:pt x="315" y="219"/>
                    <a:pt x="315" y="219"/>
                  </a:cubicBezTo>
                  <a:cubicBezTo>
                    <a:pt x="380" y="248"/>
                    <a:pt x="432" y="284"/>
                    <a:pt x="432" y="366"/>
                  </a:cubicBezTo>
                  <a:cubicBezTo>
                    <a:pt x="432" y="480"/>
                    <a:pt x="336" y="541"/>
                    <a:pt x="195" y="541"/>
                  </a:cubicBezTo>
                  <a:cubicBezTo>
                    <a:pt x="135" y="541"/>
                    <a:pt x="61" y="530"/>
                    <a:pt x="0" y="508"/>
                  </a:cubicBezTo>
                  <a:cubicBezTo>
                    <a:pt x="58" y="344"/>
                    <a:pt x="58" y="344"/>
                    <a:pt x="58" y="344"/>
                  </a:cubicBezTo>
                  <a:cubicBezTo>
                    <a:pt x="61" y="344"/>
                    <a:pt x="61" y="344"/>
                    <a:pt x="61" y="344"/>
                  </a:cubicBezTo>
                  <a:cubicBezTo>
                    <a:pt x="145" y="508"/>
                    <a:pt x="145" y="508"/>
                    <a:pt x="145" y="508"/>
                  </a:cubicBezTo>
                  <a:cubicBezTo>
                    <a:pt x="149" y="517"/>
                    <a:pt x="156" y="522"/>
                    <a:pt x="168" y="522"/>
                  </a:cubicBezTo>
                  <a:cubicBezTo>
                    <a:pt x="192" y="522"/>
                    <a:pt x="192" y="522"/>
                    <a:pt x="192" y="522"/>
                  </a:cubicBezTo>
                  <a:cubicBezTo>
                    <a:pt x="253" y="522"/>
                    <a:pt x="291" y="490"/>
                    <a:pt x="291" y="445"/>
                  </a:cubicBezTo>
                  <a:cubicBezTo>
                    <a:pt x="291" y="401"/>
                    <a:pt x="259" y="384"/>
                    <a:pt x="190" y="35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Muller Medium"/>
                <a:cs typeface="+mn-cs"/>
              </a:endParaRPr>
            </a:p>
          </p:txBody>
        </p:sp>
        <p:sp>
          <p:nvSpPr>
            <p:cNvPr id="15" name="Freeform 14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3360208" y="5481278"/>
              <a:ext cx="288839" cy="281961"/>
            </a:xfrm>
            <a:custGeom>
              <a:avLst/>
              <a:gdLst>
                <a:gd name="T0" fmla="*/ 485 w 533"/>
                <a:gd name="T1" fmla="*/ 466 h 521"/>
                <a:gd name="T2" fmla="*/ 533 w 533"/>
                <a:gd name="T3" fmla="*/ 519 h 521"/>
                <a:gd name="T4" fmla="*/ 533 w 533"/>
                <a:gd name="T5" fmla="*/ 521 h 521"/>
                <a:gd name="T6" fmla="*/ 281 w 533"/>
                <a:gd name="T7" fmla="*/ 521 h 521"/>
                <a:gd name="T8" fmla="*/ 281 w 533"/>
                <a:gd name="T9" fmla="*/ 519 h 521"/>
                <a:gd name="T10" fmla="*/ 316 w 533"/>
                <a:gd name="T11" fmla="*/ 474 h 521"/>
                <a:gd name="T12" fmla="*/ 317 w 533"/>
                <a:gd name="T13" fmla="*/ 455 h 521"/>
                <a:gd name="T14" fmla="*/ 226 w 533"/>
                <a:gd name="T15" fmla="*/ 313 h 521"/>
                <a:gd name="T16" fmla="*/ 154 w 533"/>
                <a:gd name="T17" fmla="*/ 410 h 521"/>
                <a:gd name="T18" fmla="*/ 151 w 533"/>
                <a:gd name="T19" fmla="*/ 433 h 521"/>
                <a:gd name="T20" fmla="*/ 205 w 533"/>
                <a:gd name="T21" fmla="*/ 519 h 521"/>
                <a:gd name="T22" fmla="*/ 205 w 533"/>
                <a:gd name="T23" fmla="*/ 521 h 521"/>
                <a:gd name="T24" fmla="*/ 0 w 533"/>
                <a:gd name="T25" fmla="*/ 521 h 521"/>
                <a:gd name="T26" fmla="*/ 0 w 533"/>
                <a:gd name="T27" fmla="*/ 519 h 521"/>
                <a:gd name="T28" fmla="*/ 104 w 533"/>
                <a:gd name="T29" fmla="*/ 438 h 521"/>
                <a:gd name="T30" fmla="*/ 144 w 533"/>
                <a:gd name="T31" fmla="*/ 398 h 521"/>
                <a:gd name="T32" fmla="*/ 217 w 533"/>
                <a:gd name="T33" fmla="*/ 300 h 521"/>
                <a:gd name="T34" fmla="*/ 77 w 533"/>
                <a:gd name="T35" fmla="*/ 81 h 521"/>
                <a:gd name="T36" fmla="*/ 55 w 533"/>
                <a:gd name="T37" fmla="*/ 55 h 521"/>
                <a:gd name="T38" fmla="*/ 6 w 533"/>
                <a:gd name="T39" fmla="*/ 1 h 521"/>
                <a:gd name="T40" fmla="*/ 6 w 533"/>
                <a:gd name="T41" fmla="*/ 0 h 521"/>
                <a:gd name="T42" fmla="*/ 258 w 533"/>
                <a:gd name="T43" fmla="*/ 0 h 521"/>
                <a:gd name="T44" fmla="*/ 258 w 533"/>
                <a:gd name="T45" fmla="*/ 1 h 521"/>
                <a:gd name="T46" fmla="*/ 224 w 533"/>
                <a:gd name="T47" fmla="*/ 46 h 521"/>
                <a:gd name="T48" fmla="*/ 223 w 533"/>
                <a:gd name="T49" fmla="*/ 66 h 521"/>
                <a:gd name="T50" fmla="*/ 306 w 533"/>
                <a:gd name="T51" fmla="*/ 195 h 521"/>
                <a:gd name="T52" fmla="*/ 370 w 533"/>
                <a:gd name="T53" fmla="*/ 110 h 521"/>
                <a:gd name="T54" fmla="*/ 373 w 533"/>
                <a:gd name="T55" fmla="*/ 87 h 521"/>
                <a:gd name="T56" fmla="*/ 318 w 533"/>
                <a:gd name="T57" fmla="*/ 1 h 521"/>
                <a:gd name="T58" fmla="*/ 318 w 533"/>
                <a:gd name="T59" fmla="*/ 0 h 521"/>
                <a:gd name="T60" fmla="*/ 523 w 533"/>
                <a:gd name="T61" fmla="*/ 0 h 521"/>
                <a:gd name="T62" fmla="*/ 523 w 533"/>
                <a:gd name="T63" fmla="*/ 1 h 521"/>
                <a:gd name="T64" fmla="*/ 419 w 533"/>
                <a:gd name="T65" fmla="*/ 83 h 521"/>
                <a:gd name="T66" fmla="*/ 379 w 533"/>
                <a:gd name="T67" fmla="*/ 122 h 521"/>
                <a:gd name="T68" fmla="*/ 315 w 533"/>
                <a:gd name="T69" fmla="*/ 209 h 521"/>
                <a:gd name="T70" fmla="*/ 463 w 533"/>
                <a:gd name="T71" fmla="*/ 439 h 521"/>
                <a:gd name="T72" fmla="*/ 485 w 533"/>
                <a:gd name="T73" fmla="*/ 466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33" h="521">
                  <a:moveTo>
                    <a:pt x="485" y="466"/>
                  </a:moveTo>
                  <a:cubicBezTo>
                    <a:pt x="533" y="519"/>
                    <a:pt x="533" y="519"/>
                    <a:pt x="533" y="519"/>
                  </a:cubicBezTo>
                  <a:cubicBezTo>
                    <a:pt x="533" y="521"/>
                    <a:pt x="533" y="521"/>
                    <a:pt x="533" y="521"/>
                  </a:cubicBezTo>
                  <a:cubicBezTo>
                    <a:pt x="281" y="521"/>
                    <a:pt x="281" y="521"/>
                    <a:pt x="281" y="521"/>
                  </a:cubicBezTo>
                  <a:cubicBezTo>
                    <a:pt x="281" y="519"/>
                    <a:pt x="281" y="519"/>
                    <a:pt x="281" y="519"/>
                  </a:cubicBezTo>
                  <a:cubicBezTo>
                    <a:pt x="316" y="474"/>
                    <a:pt x="316" y="474"/>
                    <a:pt x="316" y="474"/>
                  </a:cubicBezTo>
                  <a:cubicBezTo>
                    <a:pt x="322" y="467"/>
                    <a:pt x="323" y="464"/>
                    <a:pt x="317" y="455"/>
                  </a:cubicBezTo>
                  <a:cubicBezTo>
                    <a:pt x="226" y="313"/>
                    <a:pt x="226" y="313"/>
                    <a:pt x="226" y="313"/>
                  </a:cubicBezTo>
                  <a:cubicBezTo>
                    <a:pt x="154" y="410"/>
                    <a:pt x="154" y="410"/>
                    <a:pt x="154" y="410"/>
                  </a:cubicBezTo>
                  <a:cubicBezTo>
                    <a:pt x="146" y="421"/>
                    <a:pt x="145" y="424"/>
                    <a:pt x="151" y="433"/>
                  </a:cubicBezTo>
                  <a:cubicBezTo>
                    <a:pt x="205" y="519"/>
                    <a:pt x="205" y="519"/>
                    <a:pt x="205" y="519"/>
                  </a:cubicBezTo>
                  <a:cubicBezTo>
                    <a:pt x="205" y="521"/>
                    <a:pt x="205" y="521"/>
                    <a:pt x="205" y="521"/>
                  </a:cubicBezTo>
                  <a:cubicBezTo>
                    <a:pt x="0" y="521"/>
                    <a:pt x="0" y="521"/>
                    <a:pt x="0" y="521"/>
                  </a:cubicBezTo>
                  <a:cubicBezTo>
                    <a:pt x="0" y="519"/>
                    <a:pt x="0" y="519"/>
                    <a:pt x="0" y="519"/>
                  </a:cubicBezTo>
                  <a:cubicBezTo>
                    <a:pt x="104" y="438"/>
                    <a:pt x="104" y="438"/>
                    <a:pt x="104" y="438"/>
                  </a:cubicBezTo>
                  <a:cubicBezTo>
                    <a:pt x="120" y="425"/>
                    <a:pt x="129" y="418"/>
                    <a:pt x="144" y="398"/>
                  </a:cubicBezTo>
                  <a:cubicBezTo>
                    <a:pt x="217" y="300"/>
                    <a:pt x="217" y="300"/>
                    <a:pt x="217" y="300"/>
                  </a:cubicBezTo>
                  <a:cubicBezTo>
                    <a:pt x="77" y="81"/>
                    <a:pt x="77" y="81"/>
                    <a:pt x="77" y="81"/>
                  </a:cubicBezTo>
                  <a:cubicBezTo>
                    <a:pt x="69" y="70"/>
                    <a:pt x="61" y="61"/>
                    <a:pt x="55" y="55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258" y="0"/>
                    <a:pt x="258" y="0"/>
                    <a:pt x="258" y="0"/>
                  </a:cubicBezTo>
                  <a:cubicBezTo>
                    <a:pt x="258" y="1"/>
                    <a:pt x="258" y="1"/>
                    <a:pt x="258" y="1"/>
                  </a:cubicBezTo>
                  <a:cubicBezTo>
                    <a:pt x="224" y="46"/>
                    <a:pt x="224" y="46"/>
                    <a:pt x="224" y="46"/>
                  </a:cubicBezTo>
                  <a:cubicBezTo>
                    <a:pt x="217" y="54"/>
                    <a:pt x="218" y="57"/>
                    <a:pt x="223" y="66"/>
                  </a:cubicBezTo>
                  <a:cubicBezTo>
                    <a:pt x="306" y="195"/>
                    <a:pt x="306" y="195"/>
                    <a:pt x="306" y="195"/>
                  </a:cubicBezTo>
                  <a:cubicBezTo>
                    <a:pt x="370" y="110"/>
                    <a:pt x="370" y="110"/>
                    <a:pt x="370" y="110"/>
                  </a:cubicBezTo>
                  <a:cubicBezTo>
                    <a:pt x="378" y="99"/>
                    <a:pt x="378" y="96"/>
                    <a:pt x="373" y="87"/>
                  </a:cubicBezTo>
                  <a:cubicBezTo>
                    <a:pt x="318" y="1"/>
                    <a:pt x="318" y="1"/>
                    <a:pt x="318" y="1"/>
                  </a:cubicBezTo>
                  <a:cubicBezTo>
                    <a:pt x="318" y="0"/>
                    <a:pt x="318" y="0"/>
                    <a:pt x="318" y="0"/>
                  </a:cubicBezTo>
                  <a:cubicBezTo>
                    <a:pt x="523" y="0"/>
                    <a:pt x="523" y="0"/>
                    <a:pt x="523" y="0"/>
                  </a:cubicBezTo>
                  <a:cubicBezTo>
                    <a:pt x="523" y="1"/>
                    <a:pt x="523" y="1"/>
                    <a:pt x="523" y="1"/>
                  </a:cubicBezTo>
                  <a:cubicBezTo>
                    <a:pt x="419" y="83"/>
                    <a:pt x="419" y="83"/>
                    <a:pt x="419" y="83"/>
                  </a:cubicBezTo>
                  <a:cubicBezTo>
                    <a:pt x="403" y="95"/>
                    <a:pt x="394" y="102"/>
                    <a:pt x="379" y="122"/>
                  </a:cubicBezTo>
                  <a:cubicBezTo>
                    <a:pt x="315" y="209"/>
                    <a:pt x="315" y="209"/>
                    <a:pt x="315" y="209"/>
                  </a:cubicBezTo>
                  <a:cubicBezTo>
                    <a:pt x="463" y="439"/>
                    <a:pt x="463" y="439"/>
                    <a:pt x="463" y="439"/>
                  </a:cubicBezTo>
                  <a:cubicBezTo>
                    <a:pt x="470" y="450"/>
                    <a:pt x="479" y="459"/>
                    <a:pt x="485" y="46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Muller Medium"/>
                <a:cs typeface="+mn-cs"/>
              </a:endParaRPr>
            </a:p>
          </p:txBody>
        </p:sp>
        <p:sp>
          <p:nvSpPr>
            <p:cNvPr id="16" name="Freeform 15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3652486" y="5481278"/>
              <a:ext cx="240699" cy="281961"/>
            </a:xfrm>
            <a:custGeom>
              <a:avLst/>
              <a:gdLst>
                <a:gd name="T0" fmla="*/ 295 w 441"/>
                <a:gd name="T1" fmla="*/ 469 h 521"/>
                <a:gd name="T2" fmla="*/ 350 w 441"/>
                <a:gd name="T3" fmla="*/ 519 h 521"/>
                <a:gd name="T4" fmla="*/ 350 w 441"/>
                <a:gd name="T5" fmla="*/ 521 h 521"/>
                <a:gd name="T6" fmla="*/ 91 w 441"/>
                <a:gd name="T7" fmla="*/ 521 h 521"/>
                <a:gd name="T8" fmla="*/ 91 w 441"/>
                <a:gd name="T9" fmla="*/ 519 h 521"/>
                <a:gd name="T10" fmla="*/ 146 w 441"/>
                <a:gd name="T11" fmla="*/ 469 h 521"/>
                <a:gd name="T12" fmla="*/ 154 w 441"/>
                <a:gd name="T13" fmla="*/ 450 h 521"/>
                <a:gd name="T14" fmla="*/ 154 w 441"/>
                <a:gd name="T15" fmla="*/ 14 h 521"/>
                <a:gd name="T16" fmla="*/ 111 w 441"/>
                <a:gd name="T17" fmla="*/ 14 h 521"/>
                <a:gd name="T18" fmla="*/ 92 w 441"/>
                <a:gd name="T19" fmla="*/ 26 h 521"/>
                <a:gd name="T20" fmla="*/ 1 w 441"/>
                <a:gd name="T21" fmla="*/ 200 h 521"/>
                <a:gd name="T22" fmla="*/ 0 w 441"/>
                <a:gd name="T23" fmla="*/ 200 h 521"/>
                <a:gd name="T24" fmla="*/ 0 w 441"/>
                <a:gd name="T25" fmla="*/ 0 h 521"/>
                <a:gd name="T26" fmla="*/ 441 w 441"/>
                <a:gd name="T27" fmla="*/ 0 h 521"/>
                <a:gd name="T28" fmla="*/ 441 w 441"/>
                <a:gd name="T29" fmla="*/ 200 h 521"/>
                <a:gd name="T30" fmla="*/ 440 w 441"/>
                <a:gd name="T31" fmla="*/ 200 h 521"/>
                <a:gd name="T32" fmla="*/ 349 w 441"/>
                <a:gd name="T33" fmla="*/ 26 h 521"/>
                <a:gd name="T34" fmla="*/ 329 w 441"/>
                <a:gd name="T35" fmla="*/ 14 h 521"/>
                <a:gd name="T36" fmla="*/ 287 w 441"/>
                <a:gd name="T37" fmla="*/ 14 h 521"/>
                <a:gd name="T38" fmla="*/ 287 w 441"/>
                <a:gd name="T39" fmla="*/ 450 h 521"/>
                <a:gd name="T40" fmla="*/ 295 w 441"/>
                <a:gd name="T41" fmla="*/ 469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41" h="521">
                  <a:moveTo>
                    <a:pt x="295" y="469"/>
                  </a:moveTo>
                  <a:cubicBezTo>
                    <a:pt x="350" y="519"/>
                    <a:pt x="350" y="519"/>
                    <a:pt x="350" y="519"/>
                  </a:cubicBezTo>
                  <a:cubicBezTo>
                    <a:pt x="350" y="521"/>
                    <a:pt x="350" y="521"/>
                    <a:pt x="350" y="521"/>
                  </a:cubicBezTo>
                  <a:cubicBezTo>
                    <a:pt x="91" y="521"/>
                    <a:pt x="91" y="521"/>
                    <a:pt x="91" y="521"/>
                  </a:cubicBezTo>
                  <a:cubicBezTo>
                    <a:pt x="91" y="519"/>
                    <a:pt x="91" y="519"/>
                    <a:pt x="91" y="519"/>
                  </a:cubicBezTo>
                  <a:cubicBezTo>
                    <a:pt x="146" y="469"/>
                    <a:pt x="146" y="469"/>
                    <a:pt x="146" y="469"/>
                  </a:cubicBezTo>
                  <a:cubicBezTo>
                    <a:pt x="152" y="462"/>
                    <a:pt x="154" y="461"/>
                    <a:pt x="154" y="450"/>
                  </a:cubicBezTo>
                  <a:cubicBezTo>
                    <a:pt x="154" y="14"/>
                    <a:pt x="154" y="14"/>
                    <a:pt x="154" y="14"/>
                  </a:cubicBezTo>
                  <a:cubicBezTo>
                    <a:pt x="111" y="14"/>
                    <a:pt x="111" y="14"/>
                    <a:pt x="111" y="14"/>
                  </a:cubicBezTo>
                  <a:cubicBezTo>
                    <a:pt x="100" y="14"/>
                    <a:pt x="97" y="16"/>
                    <a:pt x="92" y="26"/>
                  </a:cubicBezTo>
                  <a:cubicBezTo>
                    <a:pt x="1" y="200"/>
                    <a:pt x="1" y="200"/>
                    <a:pt x="1" y="200"/>
                  </a:cubicBezTo>
                  <a:cubicBezTo>
                    <a:pt x="0" y="200"/>
                    <a:pt x="0" y="200"/>
                    <a:pt x="0" y="20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41" y="0"/>
                    <a:pt x="441" y="0"/>
                    <a:pt x="441" y="0"/>
                  </a:cubicBezTo>
                  <a:cubicBezTo>
                    <a:pt x="441" y="200"/>
                    <a:pt x="441" y="200"/>
                    <a:pt x="441" y="200"/>
                  </a:cubicBezTo>
                  <a:cubicBezTo>
                    <a:pt x="440" y="200"/>
                    <a:pt x="440" y="200"/>
                    <a:pt x="440" y="200"/>
                  </a:cubicBezTo>
                  <a:cubicBezTo>
                    <a:pt x="349" y="26"/>
                    <a:pt x="349" y="26"/>
                    <a:pt x="349" y="26"/>
                  </a:cubicBezTo>
                  <a:cubicBezTo>
                    <a:pt x="343" y="16"/>
                    <a:pt x="341" y="14"/>
                    <a:pt x="329" y="14"/>
                  </a:cubicBezTo>
                  <a:cubicBezTo>
                    <a:pt x="287" y="14"/>
                    <a:pt x="287" y="14"/>
                    <a:pt x="287" y="14"/>
                  </a:cubicBezTo>
                  <a:cubicBezTo>
                    <a:pt x="287" y="450"/>
                    <a:pt x="287" y="450"/>
                    <a:pt x="287" y="450"/>
                  </a:cubicBezTo>
                  <a:cubicBezTo>
                    <a:pt x="287" y="461"/>
                    <a:pt x="288" y="462"/>
                    <a:pt x="295" y="46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Muller Medium"/>
                <a:cs typeface="+mn-cs"/>
              </a:endParaRPr>
            </a:p>
          </p:txBody>
        </p:sp>
        <p:sp>
          <p:nvSpPr>
            <p:cNvPr id="17" name="Freeform 16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3910378" y="5474401"/>
              <a:ext cx="223506" cy="292277"/>
            </a:xfrm>
            <a:custGeom>
              <a:avLst/>
              <a:gdLst>
                <a:gd name="T0" fmla="*/ 415 w 415"/>
                <a:gd name="T1" fmla="*/ 197 h 536"/>
                <a:gd name="T2" fmla="*/ 413 w 415"/>
                <a:gd name="T3" fmla="*/ 197 h 536"/>
                <a:gd name="T4" fmla="*/ 300 w 415"/>
                <a:gd name="T5" fmla="*/ 26 h 536"/>
                <a:gd name="T6" fmla="*/ 276 w 415"/>
                <a:gd name="T7" fmla="*/ 14 h 536"/>
                <a:gd name="T8" fmla="*/ 266 w 415"/>
                <a:gd name="T9" fmla="*/ 14 h 536"/>
                <a:gd name="T10" fmla="*/ 153 w 415"/>
                <a:gd name="T11" fmla="*/ 269 h 536"/>
                <a:gd name="T12" fmla="*/ 267 w 415"/>
                <a:gd name="T13" fmla="*/ 522 h 536"/>
                <a:gd name="T14" fmla="*/ 275 w 415"/>
                <a:gd name="T15" fmla="*/ 522 h 536"/>
                <a:gd name="T16" fmla="*/ 300 w 415"/>
                <a:gd name="T17" fmla="*/ 512 h 536"/>
                <a:gd name="T18" fmla="*/ 413 w 415"/>
                <a:gd name="T19" fmla="*/ 337 h 536"/>
                <a:gd name="T20" fmla="*/ 415 w 415"/>
                <a:gd name="T21" fmla="*/ 337 h 536"/>
                <a:gd name="T22" fmla="*/ 415 w 415"/>
                <a:gd name="T23" fmla="*/ 523 h 536"/>
                <a:gd name="T24" fmla="*/ 257 w 415"/>
                <a:gd name="T25" fmla="*/ 536 h 536"/>
                <a:gd name="T26" fmla="*/ 0 w 415"/>
                <a:gd name="T27" fmla="*/ 269 h 536"/>
                <a:gd name="T28" fmla="*/ 254 w 415"/>
                <a:gd name="T29" fmla="*/ 0 h 536"/>
                <a:gd name="T30" fmla="*/ 415 w 415"/>
                <a:gd name="T31" fmla="*/ 14 h 536"/>
                <a:gd name="T32" fmla="*/ 415 w 415"/>
                <a:gd name="T33" fmla="*/ 197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15" h="536">
                  <a:moveTo>
                    <a:pt x="415" y="197"/>
                  </a:moveTo>
                  <a:cubicBezTo>
                    <a:pt x="413" y="197"/>
                    <a:pt x="413" y="197"/>
                    <a:pt x="413" y="197"/>
                  </a:cubicBezTo>
                  <a:cubicBezTo>
                    <a:pt x="300" y="26"/>
                    <a:pt x="300" y="26"/>
                    <a:pt x="300" y="26"/>
                  </a:cubicBezTo>
                  <a:cubicBezTo>
                    <a:pt x="294" y="17"/>
                    <a:pt x="290" y="14"/>
                    <a:pt x="276" y="14"/>
                  </a:cubicBezTo>
                  <a:cubicBezTo>
                    <a:pt x="266" y="14"/>
                    <a:pt x="266" y="14"/>
                    <a:pt x="266" y="14"/>
                  </a:cubicBezTo>
                  <a:cubicBezTo>
                    <a:pt x="182" y="14"/>
                    <a:pt x="153" y="116"/>
                    <a:pt x="153" y="269"/>
                  </a:cubicBezTo>
                  <a:cubicBezTo>
                    <a:pt x="153" y="426"/>
                    <a:pt x="184" y="522"/>
                    <a:pt x="267" y="522"/>
                  </a:cubicBezTo>
                  <a:cubicBezTo>
                    <a:pt x="275" y="522"/>
                    <a:pt x="275" y="522"/>
                    <a:pt x="275" y="522"/>
                  </a:cubicBezTo>
                  <a:cubicBezTo>
                    <a:pt x="290" y="522"/>
                    <a:pt x="294" y="520"/>
                    <a:pt x="300" y="512"/>
                  </a:cubicBezTo>
                  <a:cubicBezTo>
                    <a:pt x="413" y="337"/>
                    <a:pt x="413" y="337"/>
                    <a:pt x="413" y="337"/>
                  </a:cubicBezTo>
                  <a:cubicBezTo>
                    <a:pt x="415" y="337"/>
                    <a:pt x="415" y="337"/>
                    <a:pt x="415" y="337"/>
                  </a:cubicBezTo>
                  <a:cubicBezTo>
                    <a:pt x="415" y="523"/>
                    <a:pt x="415" y="523"/>
                    <a:pt x="415" y="523"/>
                  </a:cubicBezTo>
                  <a:cubicBezTo>
                    <a:pt x="362" y="532"/>
                    <a:pt x="308" y="536"/>
                    <a:pt x="257" y="536"/>
                  </a:cubicBezTo>
                  <a:cubicBezTo>
                    <a:pt x="79" y="536"/>
                    <a:pt x="0" y="430"/>
                    <a:pt x="0" y="269"/>
                  </a:cubicBezTo>
                  <a:cubicBezTo>
                    <a:pt x="0" y="106"/>
                    <a:pt x="89" y="0"/>
                    <a:pt x="254" y="0"/>
                  </a:cubicBezTo>
                  <a:cubicBezTo>
                    <a:pt x="307" y="0"/>
                    <a:pt x="361" y="5"/>
                    <a:pt x="415" y="14"/>
                  </a:cubicBezTo>
                  <a:lnTo>
                    <a:pt x="415" y="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Muller Medium"/>
                <a:cs typeface="+mn-cs"/>
              </a:endParaRPr>
            </a:p>
          </p:txBody>
        </p:sp>
      </p:grpSp>
      <p:sp>
        <p:nvSpPr>
          <p:cNvPr id="18" name="ZoneTexte 19"/>
          <p:cNvSpPr txBox="1">
            <a:spLocks noChangeArrowheads="1"/>
          </p:cNvSpPr>
          <p:nvPr userDrawn="1"/>
        </p:nvSpPr>
        <p:spPr bwMode="auto">
          <a:xfrm>
            <a:off x="350838" y="6991350"/>
            <a:ext cx="80645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1450" indent="-1714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buFont typeface="Webdings" pitchFamily="18" charset="2"/>
              <a:buChar char="i"/>
            </a:pPr>
            <a:r>
              <a:rPr lang="fr-FR" altLang="fr-FR" sz="1100" i="1">
                <a:solidFill>
                  <a:srgbClr val="FA054B"/>
                </a:solidFill>
                <a:latin typeface="Calibri" pitchFamily="34" charset="0"/>
                <a:cs typeface="Calibri" pitchFamily="34" charset="0"/>
                <a:sym typeface="Webdings" pitchFamily="18" charset="2"/>
              </a:rPr>
              <a:t>Utilisez les niveaux de liste pour changer la couleur du 2</a:t>
            </a:r>
            <a:r>
              <a:rPr lang="fr-FR" altLang="fr-FR" sz="1100" i="1" baseline="30000">
                <a:solidFill>
                  <a:srgbClr val="FA054B"/>
                </a:solidFill>
                <a:latin typeface="Calibri" pitchFamily="34" charset="0"/>
                <a:cs typeface="Calibri" pitchFamily="34" charset="0"/>
                <a:sym typeface="Webdings" pitchFamily="18" charset="2"/>
              </a:rPr>
              <a:t>ème</a:t>
            </a:r>
            <a:r>
              <a:rPr lang="fr-FR" altLang="fr-FR" sz="1100" i="1">
                <a:solidFill>
                  <a:srgbClr val="FA054B"/>
                </a:solidFill>
                <a:latin typeface="Calibri" pitchFamily="34" charset="0"/>
                <a:cs typeface="Calibri" pitchFamily="34" charset="0"/>
                <a:sym typeface="Webdings" pitchFamily="18" charset="2"/>
              </a:rPr>
              <a:t> niveau du titre et bien le positionner !  </a:t>
            </a:r>
          </a:p>
          <a:p>
            <a:pPr eaLnBrk="1" hangingPunct="1">
              <a:buFont typeface="Webdings" pitchFamily="18" charset="2"/>
              <a:buChar char="i"/>
            </a:pPr>
            <a:r>
              <a:rPr lang="fr-FR" altLang="fr-FR" sz="1100" i="1">
                <a:solidFill>
                  <a:srgbClr val="FA054B"/>
                </a:solidFill>
                <a:latin typeface="Calibri" pitchFamily="34" charset="0"/>
                <a:cs typeface="Calibri" pitchFamily="34" charset="0"/>
                <a:sym typeface="Webdings" pitchFamily="18" charset="2"/>
              </a:rPr>
              <a:t>Pensez à passer votre Gravure derrière le titre après l’avoir insérée (Clic droit sur l’image / Arrière plan)</a:t>
            </a:r>
          </a:p>
        </p:txBody>
      </p:sp>
      <p:sp>
        <p:nvSpPr>
          <p:cNvPr id="75" name="Espace réservé pour une image  74">
            <a:extLst>
              <a:ext uri="{FF2B5EF4-FFF2-40B4-BE49-F238E27FC236}"/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83992" y="550571"/>
            <a:ext cx="4317644" cy="5756859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>
                <a:solidFill>
                  <a:schemeClr val="accent2"/>
                </a:solidFill>
              </a:defRPr>
            </a:lvl1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 dirty="0"/>
          </a:p>
        </p:txBody>
      </p:sp>
      <p:sp>
        <p:nvSpPr>
          <p:cNvPr id="77" name="Espace réservé du texte 76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51861" y="1876430"/>
            <a:ext cx="5657849" cy="3492501"/>
          </a:xfrm>
        </p:spPr>
        <p:txBody>
          <a:bodyPr wrap="none" tIns="36000" anchor="b"/>
          <a:lstStyle>
            <a:lvl1pPr marL="5562600" indent="0">
              <a:lnSpc>
                <a:spcPct val="85000"/>
              </a:lnSpc>
              <a:spcBef>
                <a:spcPts val="0"/>
              </a:spcBef>
              <a:buNone/>
              <a:defRPr lang="fr-FR" sz="4800" b="1" kern="1200" cap="all" baseline="0" dirty="0" smtClean="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  <a:lvl2pPr marL="0" indent="-1800000" algn="r">
              <a:lnSpc>
                <a:spcPct val="85000"/>
              </a:lnSpc>
              <a:spcBef>
                <a:spcPts val="0"/>
              </a:spcBef>
              <a:buNone/>
              <a:defRPr lang="fr-FR" sz="4800" b="1" kern="1200" cap="all" baseline="0" dirty="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338643680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aim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>
            <a:extLst>
              <a:ext uri="{FF2B5EF4-FFF2-40B4-BE49-F238E27FC236}"/>
            </a:extLst>
          </p:cNvPr>
          <p:cNvGrpSpPr>
            <a:grpSpLocks noChangeAspect="1"/>
          </p:cNvGrpSpPr>
          <p:nvPr userDrawn="1"/>
        </p:nvGrpSpPr>
        <p:grpSpPr bwMode="auto">
          <a:xfrm>
            <a:off x="2379742" y="2726084"/>
            <a:ext cx="4371102" cy="1427698"/>
            <a:chOff x="1074" y="1949"/>
            <a:chExt cx="1490" cy="365"/>
          </a:xfrm>
          <a:solidFill>
            <a:schemeClr val="bg1"/>
          </a:solidFill>
        </p:grpSpPr>
        <p:sp>
          <p:nvSpPr>
            <p:cNvPr id="3" name="Freeform 5">
              <a:extLst>
                <a:ext uri="{FF2B5EF4-FFF2-40B4-BE49-F238E27FC236}"/>
              </a:extLst>
            </p:cNvPr>
            <p:cNvSpPr>
              <a:spLocks noEditPoints="1"/>
            </p:cNvSpPr>
            <p:nvPr/>
          </p:nvSpPr>
          <p:spPr bwMode="auto">
            <a:xfrm>
              <a:off x="1082" y="1949"/>
              <a:ext cx="39" cy="170"/>
            </a:xfrm>
            <a:custGeom>
              <a:avLst/>
              <a:gdLst>
                <a:gd name="T0" fmla="*/ 33 w 67"/>
                <a:gd name="T1" fmla="*/ 64 h 292"/>
                <a:gd name="T2" fmla="*/ 0 w 67"/>
                <a:gd name="T3" fmla="*/ 31 h 292"/>
                <a:gd name="T4" fmla="*/ 33 w 67"/>
                <a:gd name="T5" fmla="*/ 0 h 292"/>
                <a:gd name="T6" fmla="*/ 67 w 67"/>
                <a:gd name="T7" fmla="*/ 31 h 292"/>
                <a:gd name="T8" fmla="*/ 33 w 67"/>
                <a:gd name="T9" fmla="*/ 64 h 292"/>
                <a:gd name="T10" fmla="*/ 5 w 67"/>
                <a:gd name="T11" fmla="*/ 292 h 292"/>
                <a:gd name="T12" fmla="*/ 5 w 67"/>
                <a:gd name="T13" fmla="*/ 96 h 292"/>
                <a:gd name="T14" fmla="*/ 62 w 67"/>
                <a:gd name="T15" fmla="*/ 96 h 292"/>
                <a:gd name="T16" fmla="*/ 62 w 67"/>
                <a:gd name="T17" fmla="*/ 292 h 292"/>
                <a:gd name="T18" fmla="*/ 5 w 67"/>
                <a:gd name="T19" fmla="*/ 292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" h="292">
                  <a:moveTo>
                    <a:pt x="33" y="64"/>
                  </a:moveTo>
                  <a:cubicBezTo>
                    <a:pt x="16" y="64"/>
                    <a:pt x="0" y="54"/>
                    <a:pt x="0" y="31"/>
                  </a:cubicBezTo>
                  <a:cubicBezTo>
                    <a:pt x="0" y="9"/>
                    <a:pt x="16" y="0"/>
                    <a:pt x="33" y="0"/>
                  </a:cubicBezTo>
                  <a:cubicBezTo>
                    <a:pt x="51" y="0"/>
                    <a:pt x="67" y="9"/>
                    <a:pt x="67" y="31"/>
                  </a:cubicBezTo>
                  <a:cubicBezTo>
                    <a:pt x="67" y="54"/>
                    <a:pt x="51" y="64"/>
                    <a:pt x="33" y="64"/>
                  </a:cubicBezTo>
                  <a:close/>
                  <a:moveTo>
                    <a:pt x="5" y="292"/>
                  </a:moveTo>
                  <a:cubicBezTo>
                    <a:pt x="5" y="96"/>
                    <a:pt x="5" y="96"/>
                    <a:pt x="5" y="96"/>
                  </a:cubicBezTo>
                  <a:cubicBezTo>
                    <a:pt x="62" y="96"/>
                    <a:pt x="62" y="96"/>
                    <a:pt x="62" y="96"/>
                  </a:cubicBezTo>
                  <a:cubicBezTo>
                    <a:pt x="62" y="292"/>
                    <a:pt x="62" y="292"/>
                    <a:pt x="62" y="292"/>
                  </a:cubicBezTo>
                  <a:lnTo>
                    <a:pt x="5" y="292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Muller Medium"/>
                <a:cs typeface="+mn-cs"/>
              </a:endParaRPr>
            </a:p>
          </p:txBody>
        </p:sp>
        <p:sp>
          <p:nvSpPr>
            <p:cNvPr id="4" name="Freeform 6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1146" y="2002"/>
              <a:ext cx="113" cy="117"/>
            </a:xfrm>
            <a:custGeom>
              <a:avLst/>
              <a:gdLst>
                <a:gd name="T0" fmla="*/ 115 w 195"/>
                <a:gd name="T1" fmla="*/ 0 h 201"/>
                <a:gd name="T2" fmla="*/ 195 w 195"/>
                <a:gd name="T3" fmla="*/ 80 h 201"/>
                <a:gd name="T4" fmla="*/ 195 w 195"/>
                <a:gd name="T5" fmla="*/ 201 h 201"/>
                <a:gd name="T6" fmla="*/ 138 w 195"/>
                <a:gd name="T7" fmla="*/ 201 h 201"/>
                <a:gd name="T8" fmla="*/ 138 w 195"/>
                <a:gd name="T9" fmla="*/ 87 h 201"/>
                <a:gd name="T10" fmla="*/ 100 w 195"/>
                <a:gd name="T11" fmla="*/ 49 h 201"/>
                <a:gd name="T12" fmla="*/ 57 w 195"/>
                <a:gd name="T13" fmla="*/ 73 h 201"/>
                <a:gd name="T14" fmla="*/ 57 w 195"/>
                <a:gd name="T15" fmla="*/ 201 h 201"/>
                <a:gd name="T16" fmla="*/ 0 w 195"/>
                <a:gd name="T17" fmla="*/ 201 h 201"/>
                <a:gd name="T18" fmla="*/ 0 w 195"/>
                <a:gd name="T19" fmla="*/ 5 h 201"/>
                <a:gd name="T20" fmla="*/ 50 w 195"/>
                <a:gd name="T21" fmla="*/ 5 h 201"/>
                <a:gd name="T22" fmla="*/ 50 w 195"/>
                <a:gd name="T23" fmla="*/ 30 h 201"/>
                <a:gd name="T24" fmla="*/ 115 w 195"/>
                <a:gd name="T25" fmla="*/ 0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5" h="201">
                  <a:moveTo>
                    <a:pt x="115" y="0"/>
                  </a:moveTo>
                  <a:cubicBezTo>
                    <a:pt x="167" y="0"/>
                    <a:pt x="195" y="35"/>
                    <a:pt x="195" y="80"/>
                  </a:cubicBezTo>
                  <a:cubicBezTo>
                    <a:pt x="195" y="201"/>
                    <a:pt x="195" y="201"/>
                    <a:pt x="195" y="201"/>
                  </a:cubicBezTo>
                  <a:cubicBezTo>
                    <a:pt x="138" y="201"/>
                    <a:pt x="138" y="201"/>
                    <a:pt x="138" y="201"/>
                  </a:cubicBezTo>
                  <a:cubicBezTo>
                    <a:pt x="138" y="87"/>
                    <a:pt x="138" y="87"/>
                    <a:pt x="138" y="87"/>
                  </a:cubicBezTo>
                  <a:cubicBezTo>
                    <a:pt x="138" y="61"/>
                    <a:pt x="122" y="49"/>
                    <a:pt x="100" y="49"/>
                  </a:cubicBezTo>
                  <a:cubicBezTo>
                    <a:pt x="80" y="49"/>
                    <a:pt x="65" y="62"/>
                    <a:pt x="57" y="73"/>
                  </a:cubicBezTo>
                  <a:cubicBezTo>
                    <a:pt x="57" y="201"/>
                    <a:pt x="57" y="201"/>
                    <a:pt x="57" y="201"/>
                  </a:cubicBezTo>
                  <a:cubicBezTo>
                    <a:pt x="0" y="201"/>
                    <a:pt x="0" y="201"/>
                    <a:pt x="0" y="201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50" y="5"/>
                    <a:pt x="50" y="5"/>
                    <a:pt x="50" y="5"/>
                  </a:cubicBezTo>
                  <a:cubicBezTo>
                    <a:pt x="50" y="30"/>
                    <a:pt x="50" y="30"/>
                    <a:pt x="50" y="30"/>
                  </a:cubicBezTo>
                  <a:cubicBezTo>
                    <a:pt x="65" y="13"/>
                    <a:pt x="87" y="0"/>
                    <a:pt x="115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Muller Medium"/>
                <a:cs typeface="+mn-cs"/>
              </a:endParaRPr>
            </a:p>
          </p:txBody>
        </p:sp>
        <p:sp>
          <p:nvSpPr>
            <p:cNvPr id="5" name="Freeform 7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1336" y="2001"/>
              <a:ext cx="74" cy="118"/>
            </a:xfrm>
            <a:custGeom>
              <a:avLst/>
              <a:gdLst>
                <a:gd name="T0" fmla="*/ 129 w 129"/>
                <a:gd name="T1" fmla="*/ 3 h 203"/>
                <a:gd name="T2" fmla="*/ 129 w 129"/>
                <a:gd name="T3" fmla="*/ 58 h 203"/>
                <a:gd name="T4" fmla="*/ 56 w 129"/>
                <a:gd name="T5" fmla="*/ 88 h 203"/>
                <a:gd name="T6" fmla="*/ 56 w 129"/>
                <a:gd name="T7" fmla="*/ 203 h 203"/>
                <a:gd name="T8" fmla="*/ 0 w 129"/>
                <a:gd name="T9" fmla="*/ 203 h 203"/>
                <a:gd name="T10" fmla="*/ 0 w 129"/>
                <a:gd name="T11" fmla="*/ 7 h 203"/>
                <a:gd name="T12" fmla="*/ 50 w 129"/>
                <a:gd name="T13" fmla="*/ 7 h 203"/>
                <a:gd name="T14" fmla="*/ 50 w 129"/>
                <a:gd name="T15" fmla="*/ 37 h 203"/>
                <a:gd name="T16" fmla="*/ 129 w 129"/>
                <a:gd name="T17" fmla="*/ 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9" h="203">
                  <a:moveTo>
                    <a:pt x="129" y="3"/>
                  </a:moveTo>
                  <a:cubicBezTo>
                    <a:pt x="129" y="58"/>
                    <a:pt x="129" y="58"/>
                    <a:pt x="129" y="58"/>
                  </a:cubicBezTo>
                  <a:cubicBezTo>
                    <a:pt x="98" y="53"/>
                    <a:pt x="68" y="65"/>
                    <a:pt x="56" y="88"/>
                  </a:cubicBezTo>
                  <a:cubicBezTo>
                    <a:pt x="56" y="203"/>
                    <a:pt x="56" y="203"/>
                    <a:pt x="56" y="203"/>
                  </a:cubicBezTo>
                  <a:cubicBezTo>
                    <a:pt x="0" y="203"/>
                    <a:pt x="0" y="203"/>
                    <a:pt x="0" y="203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50" y="7"/>
                    <a:pt x="50" y="7"/>
                    <a:pt x="50" y="7"/>
                  </a:cubicBezTo>
                  <a:cubicBezTo>
                    <a:pt x="50" y="37"/>
                    <a:pt x="50" y="37"/>
                    <a:pt x="50" y="37"/>
                  </a:cubicBezTo>
                  <a:cubicBezTo>
                    <a:pt x="64" y="15"/>
                    <a:pt x="92" y="0"/>
                    <a:pt x="129" y="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Muller Medium"/>
                <a:cs typeface="+mn-cs"/>
              </a:endParaRPr>
            </a:p>
          </p:txBody>
        </p:sp>
        <p:sp>
          <p:nvSpPr>
            <p:cNvPr id="6" name="Freeform 8">
              <a:extLst>
                <a:ext uri="{FF2B5EF4-FFF2-40B4-BE49-F238E27FC236}"/>
              </a:extLst>
            </p:cNvPr>
            <p:cNvSpPr>
              <a:spLocks noEditPoints="1"/>
            </p:cNvSpPr>
            <p:nvPr/>
          </p:nvSpPr>
          <p:spPr bwMode="auto">
            <a:xfrm>
              <a:off x="1419" y="2002"/>
              <a:ext cx="121" cy="121"/>
            </a:xfrm>
            <a:custGeom>
              <a:avLst/>
              <a:gdLst>
                <a:gd name="T0" fmla="*/ 101 w 208"/>
                <a:gd name="T1" fmla="*/ 0 h 207"/>
                <a:gd name="T2" fmla="*/ 195 w 208"/>
                <a:gd name="T3" fmla="*/ 122 h 207"/>
                <a:gd name="T4" fmla="*/ 57 w 208"/>
                <a:gd name="T5" fmla="*/ 122 h 207"/>
                <a:gd name="T6" fmla="*/ 126 w 208"/>
                <a:gd name="T7" fmla="*/ 162 h 207"/>
                <a:gd name="T8" fmla="*/ 185 w 208"/>
                <a:gd name="T9" fmla="*/ 150 h 207"/>
                <a:gd name="T10" fmla="*/ 185 w 208"/>
                <a:gd name="T11" fmla="*/ 195 h 207"/>
                <a:gd name="T12" fmla="*/ 114 w 208"/>
                <a:gd name="T13" fmla="*/ 207 h 207"/>
                <a:gd name="T14" fmla="*/ 0 w 208"/>
                <a:gd name="T15" fmla="*/ 103 h 207"/>
                <a:gd name="T16" fmla="*/ 101 w 208"/>
                <a:gd name="T17" fmla="*/ 0 h 207"/>
                <a:gd name="T18" fmla="*/ 103 w 208"/>
                <a:gd name="T19" fmla="*/ 43 h 207"/>
                <a:gd name="T20" fmla="*/ 57 w 208"/>
                <a:gd name="T21" fmla="*/ 85 h 207"/>
                <a:gd name="T22" fmla="*/ 144 w 208"/>
                <a:gd name="T23" fmla="*/ 85 h 207"/>
                <a:gd name="T24" fmla="*/ 103 w 208"/>
                <a:gd name="T25" fmla="*/ 43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8" h="207">
                  <a:moveTo>
                    <a:pt x="101" y="0"/>
                  </a:moveTo>
                  <a:cubicBezTo>
                    <a:pt x="182" y="0"/>
                    <a:pt x="208" y="64"/>
                    <a:pt x="195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64" y="150"/>
                    <a:pt x="94" y="162"/>
                    <a:pt x="126" y="162"/>
                  </a:cubicBezTo>
                  <a:cubicBezTo>
                    <a:pt x="149" y="162"/>
                    <a:pt x="169" y="157"/>
                    <a:pt x="185" y="150"/>
                  </a:cubicBezTo>
                  <a:cubicBezTo>
                    <a:pt x="185" y="195"/>
                    <a:pt x="185" y="195"/>
                    <a:pt x="185" y="195"/>
                  </a:cubicBezTo>
                  <a:cubicBezTo>
                    <a:pt x="167" y="202"/>
                    <a:pt x="143" y="207"/>
                    <a:pt x="114" y="207"/>
                  </a:cubicBezTo>
                  <a:cubicBezTo>
                    <a:pt x="51" y="207"/>
                    <a:pt x="0" y="171"/>
                    <a:pt x="0" y="103"/>
                  </a:cubicBezTo>
                  <a:cubicBezTo>
                    <a:pt x="0" y="29"/>
                    <a:pt x="57" y="0"/>
                    <a:pt x="101" y="0"/>
                  </a:cubicBezTo>
                  <a:close/>
                  <a:moveTo>
                    <a:pt x="103" y="43"/>
                  </a:moveTo>
                  <a:cubicBezTo>
                    <a:pt x="79" y="43"/>
                    <a:pt x="58" y="58"/>
                    <a:pt x="57" y="85"/>
                  </a:cubicBezTo>
                  <a:cubicBezTo>
                    <a:pt x="144" y="85"/>
                    <a:pt x="144" y="85"/>
                    <a:pt x="144" y="85"/>
                  </a:cubicBezTo>
                  <a:cubicBezTo>
                    <a:pt x="146" y="71"/>
                    <a:pt x="138" y="43"/>
                    <a:pt x="103" y="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Muller Medium"/>
                <a:cs typeface="+mn-cs"/>
              </a:endParaRPr>
            </a:p>
          </p:txBody>
        </p:sp>
        <p:sp>
          <p:nvSpPr>
            <p:cNvPr id="7" name="Freeform 9">
              <a:extLst>
                <a:ext uri="{FF2B5EF4-FFF2-40B4-BE49-F238E27FC236}"/>
              </a:extLst>
            </p:cNvPr>
            <p:cNvSpPr>
              <a:spLocks noEditPoints="1"/>
            </p:cNvSpPr>
            <p:nvPr/>
          </p:nvSpPr>
          <p:spPr bwMode="auto">
            <a:xfrm>
              <a:off x="1553" y="1949"/>
              <a:ext cx="38" cy="170"/>
            </a:xfrm>
            <a:custGeom>
              <a:avLst/>
              <a:gdLst>
                <a:gd name="T0" fmla="*/ 33 w 66"/>
                <a:gd name="T1" fmla="*/ 64 h 292"/>
                <a:gd name="T2" fmla="*/ 0 w 66"/>
                <a:gd name="T3" fmla="*/ 31 h 292"/>
                <a:gd name="T4" fmla="*/ 33 w 66"/>
                <a:gd name="T5" fmla="*/ 0 h 292"/>
                <a:gd name="T6" fmla="*/ 66 w 66"/>
                <a:gd name="T7" fmla="*/ 31 h 292"/>
                <a:gd name="T8" fmla="*/ 33 w 66"/>
                <a:gd name="T9" fmla="*/ 64 h 292"/>
                <a:gd name="T10" fmla="*/ 5 w 66"/>
                <a:gd name="T11" fmla="*/ 292 h 292"/>
                <a:gd name="T12" fmla="*/ 5 w 66"/>
                <a:gd name="T13" fmla="*/ 96 h 292"/>
                <a:gd name="T14" fmla="*/ 61 w 66"/>
                <a:gd name="T15" fmla="*/ 96 h 292"/>
                <a:gd name="T16" fmla="*/ 61 w 66"/>
                <a:gd name="T17" fmla="*/ 292 h 292"/>
                <a:gd name="T18" fmla="*/ 5 w 66"/>
                <a:gd name="T19" fmla="*/ 292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6" h="292">
                  <a:moveTo>
                    <a:pt x="33" y="64"/>
                  </a:moveTo>
                  <a:cubicBezTo>
                    <a:pt x="15" y="64"/>
                    <a:pt x="0" y="54"/>
                    <a:pt x="0" y="31"/>
                  </a:cubicBezTo>
                  <a:cubicBezTo>
                    <a:pt x="0" y="9"/>
                    <a:pt x="15" y="0"/>
                    <a:pt x="33" y="0"/>
                  </a:cubicBezTo>
                  <a:cubicBezTo>
                    <a:pt x="51" y="0"/>
                    <a:pt x="66" y="9"/>
                    <a:pt x="66" y="31"/>
                  </a:cubicBezTo>
                  <a:cubicBezTo>
                    <a:pt x="66" y="54"/>
                    <a:pt x="51" y="64"/>
                    <a:pt x="33" y="64"/>
                  </a:cubicBezTo>
                  <a:close/>
                  <a:moveTo>
                    <a:pt x="5" y="292"/>
                  </a:moveTo>
                  <a:cubicBezTo>
                    <a:pt x="5" y="96"/>
                    <a:pt x="5" y="96"/>
                    <a:pt x="5" y="96"/>
                  </a:cubicBezTo>
                  <a:cubicBezTo>
                    <a:pt x="61" y="96"/>
                    <a:pt x="61" y="96"/>
                    <a:pt x="61" y="96"/>
                  </a:cubicBezTo>
                  <a:cubicBezTo>
                    <a:pt x="61" y="292"/>
                    <a:pt x="61" y="292"/>
                    <a:pt x="61" y="292"/>
                  </a:cubicBezTo>
                  <a:lnTo>
                    <a:pt x="5" y="29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Muller Medium"/>
                <a:cs typeface="+mn-cs"/>
              </a:endParaRPr>
            </a:p>
          </p:txBody>
        </p:sp>
        <p:sp>
          <p:nvSpPr>
            <p:cNvPr id="8" name="Freeform 10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1616" y="2002"/>
              <a:ext cx="113" cy="117"/>
            </a:xfrm>
            <a:custGeom>
              <a:avLst/>
              <a:gdLst>
                <a:gd name="T0" fmla="*/ 116 w 195"/>
                <a:gd name="T1" fmla="*/ 0 h 201"/>
                <a:gd name="T2" fmla="*/ 195 w 195"/>
                <a:gd name="T3" fmla="*/ 80 h 201"/>
                <a:gd name="T4" fmla="*/ 195 w 195"/>
                <a:gd name="T5" fmla="*/ 201 h 201"/>
                <a:gd name="T6" fmla="*/ 139 w 195"/>
                <a:gd name="T7" fmla="*/ 201 h 201"/>
                <a:gd name="T8" fmla="*/ 139 w 195"/>
                <a:gd name="T9" fmla="*/ 87 h 201"/>
                <a:gd name="T10" fmla="*/ 101 w 195"/>
                <a:gd name="T11" fmla="*/ 49 h 201"/>
                <a:gd name="T12" fmla="*/ 57 w 195"/>
                <a:gd name="T13" fmla="*/ 73 h 201"/>
                <a:gd name="T14" fmla="*/ 57 w 195"/>
                <a:gd name="T15" fmla="*/ 201 h 201"/>
                <a:gd name="T16" fmla="*/ 0 w 195"/>
                <a:gd name="T17" fmla="*/ 201 h 201"/>
                <a:gd name="T18" fmla="*/ 0 w 195"/>
                <a:gd name="T19" fmla="*/ 5 h 201"/>
                <a:gd name="T20" fmla="*/ 51 w 195"/>
                <a:gd name="T21" fmla="*/ 5 h 201"/>
                <a:gd name="T22" fmla="*/ 51 w 195"/>
                <a:gd name="T23" fmla="*/ 30 h 201"/>
                <a:gd name="T24" fmla="*/ 116 w 195"/>
                <a:gd name="T25" fmla="*/ 0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5" h="201">
                  <a:moveTo>
                    <a:pt x="116" y="0"/>
                  </a:moveTo>
                  <a:cubicBezTo>
                    <a:pt x="167" y="0"/>
                    <a:pt x="195" y="35"/>
                    <a:pt x="195" y="80"/>
                  </a:cubicBezTo>
                  <a:cubicBezTo>
                    <a:pt x="195" y="201"/>
                    <a:pt x="195" y="201"/>
                    <a:pt x="195" y="201"/>
                  </a:cubicBezTo>
                  <a:cubicBezTo>
                    <a:pt x="139" y="201"/>
                    <a:pt x="139" y="201"/>
                    <a:pt x="139" y="201"/>
                  </a:cubicBezTo>
                  <a:cubicBezTo>
                    <a:pt x="139" y="87"/>
                    <a:pt x="139" y="87"/>
                    <a:pt x="139" y="87"/>
                  </a:cubicBezTo>
                  <a:cubicBezTo>
                    <a:pt x="139" y="61"/>
                    <a:pt x="123" y="49"/>
                    <a:pt x="101" y="49"/>
                  </a:cubicBezTo>
                  <a:cubicBezTo>
                    <a:pt x="81" y="49"/>
                    <a:pt x="65" y="62"/>
                    <a:pt x="57" y="73"/>
                  </a:cubicBezTo>
                  <a:cubicBezTo>
                    <a:pt x="57" y="201"/>
                    <a:pt x="57" y="201"/>
                    <a:pt x="57" y="201"/>
                  </a:cubicBezTo>
                  <a:cubicBezTo>
                    <a:pt x="0" y="201"/>
                    <a:pt x="0" y="201"/>
                    <a:pt x="0" y="201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51" y="5"/>
                    <a:pt x="51" y="5"/>
                    <a:pt x="51" y="5"/>
                  </a:cubicBezTo>
                  <a:cubicBezTo>
                    <a:pt x="51" y="30"/>
                    <a:pt x="51" y="30"/>
                    <a:pt x="51" y="30"/>
                  </a:cubicBezTo>
                  <a:cubicBezTo>
                    <a:pt x="66" y="13"/>
                    <a:pt x="88" y="0"/>
                    <a:pt x="1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Muller Medium"/>
                <a:cs typeface="+mn-cs"/>
              </a:endParaRPr>
            </a:p>
          </p:txBody>
        </p:sp>
        <p:sp>
          <p:nvSpPr>
            <p:cNvPr id="9" name="Freeform 11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1740" y="2005"/>
              <a:ext cx="129" cy="114"/>
            </a:xfrm>
            <a:custGeom>
              <a:avLst/>
              <a:gdLst>
                <a:gd name="T0" fmla="*/ 129 w 129"/>
                <a:gd name="T1" fmla="*/ 0 h 114"/>
                <a:gd name="T2" fmla="*/ 82 w 129"/>
                <a:gd name="T3" fmla="*/ 114 h 114"/>
                <a:gd name="T4" fmla="*/ 47 w 129"/>
                <a:gd name="T5" fmla="*/ 114 h 114"/>
                <a:gd name="T6" fmla="*/ 0 w 129"/>
                <a:gd name="T7" fmla="*/ 0 h 114"/>
                <a:gd name="T8" fmla="*/ 35 w 129"/>
                <a:gd name="T9" fmla="*/ 0 h 114"/>
                <a:gd name="T10" fmla="*/ 64 w 129"/>
                <a:gd name="T11" fmla="*/ 79 h 114"/>
                <a:gd name="T12" fmla="*/ 93 w 129"/>
                <a:gd name="T13" fmla="*/ 0 h 114"/>
                <a:gd name="T14" fmla="*/ 129 w 129"/>
                <a:gd name="T15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9" h="114">
                  <a:moveTo>
                    <a:pt x="129" y="0"/>
                  </a:moveTo>
                  <a:lnTo>
                    <a:pt x="82" y="114"/>
                  </a:lnTo>
                  <a:lnTo>
                    <a:pt x="47" y="114"/>
                  </a:lnTo>
                  <a:lnTo>
                    <a:pt x="0" y="0"/>
                  </a:lnTo>
                  <a:lnTo>
                    <a:pt x="35" y="0"/>
                  </a:lnTo>
                  <a:lnTo>
                    <a:pt x="64" y="79"/>
                  </a:lnTo>
                  <a:lnTo>
                    <a:pt x="93" y="0"/>
                  </a:lnTo>
                  <a:lnTo>
                    <a:pt x="12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Muller Medium"/>
                <a:cs typeface="+mn-cs"/>
              </a:endParaRPr>
            </a:p>
          </p:txBody>
        </p:sp>
        <p:sp>
          <p:nvSpPr>
            <p:cNvPr id="10" name="Freeform 12">
              <a:extLst>
                <a:ext uri="{FF2B5EF4-FFF2-40B4-BE49-F238E27FC236}"/>
              </a:extLst>
            </p:cNvPr>
            <p:cNvSpPr>
              <a:spLocks noEditPoints="1"/>
            </p:cNvSpPr>
            <p:nvPr/>
          </p:nvSpPr>
          <p:spPr bwMode="auto">
            <a:xfrm>
              <a:off x="1873" y="2002"/>
              <a:ext cx="121" cy="121"/>
            </a:xfrm>
            <a:custGeom>
              <a:avLst/>
              <a:gdLst>
                <a:gd name="T0" fmla="*/ 100 w 208"/>
                <a:gd name="T1" fmla="*/ 0 h 207"/>
                <a:gd name="T2" fmla="*/ 195 w 208"/>
                <a:gd name="T3" fmla="*/ 122 h 207"/>
                <a:gd name="T4" fmla="*/ 57 w 208"/>
                <a:gd name="T5" fmla="*/ 122 h 207"/>
                <a:gd name="T6" fmla="*/ 126 w 208"/>
                <a:gd name="T7" fmla="*/ 162 h 207"/>
                <a:gd name="T8" fmla="*/ 185 w 208"/>
                <a:gd name="T9" fmla="*/ 150 h 207"/>
                <a:gd name="T10" fmla="*/ 185 w 208"/>
                <a:gd name="T11" fmla="*/ 195 h 207"/>
                <a:gd name="T12" fmla="*/ 113 w 208"/>
                <a:gd name="T13" fmla="*/ 207 h 207"/>
                <a:gd name="T14" fmla="*/ 0 w 208"/>
                <a:gd name="T15" fmla="*/ 103 h 207"/>
                <a:gd name="T16" fmla="*/ 100 w 208"/>
                <a:gd name="T17" fmla="*/ 0 h 207"/>
                <a:gd name="T18" fmla="*/ 102 w 208"/>
                <a:gd name="T19" fmla="*/ 43 h 207"/>
                <a:gd name="T20" fmla="*/ 56 w 208"/>
                <a:gd name="T21" fmla="*/ 85 h 207"/>
                <a:gd name="T22" fmla="*/ 144 w 208"/>
                <a:gd name="T23" fmla="*/ 85 h 207"/>
                <a:gd name="T24" fmla="*/ 102 w 208"/>
                <a:gd name="T25" fmla="*/ 43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8" h="207">
                  <a:moveTo>
                    <a:pt x="100" y="0"/>
                  </a:moveTo>
                  <a:cubicBezTo>
                    <a:pt x="182" y="0"/>
                    <a:pt x="208" y="64"/>
                    <a:pt x="195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63" y="150"/>
                    <a:pt x="93" y="162"/>
                    <a:pt x="126" y="162"/>
                  </a:cubicBezTo>
                  <a:cubicBezTo>
                    <a:pt x="148" y="162"/>
                    <a:pt x="168" y="157"/>
                    <a:pt x="185" y="150"/>
                  </a:cubicBezTo>
                  <a:cubicBezTo>
                    <a:pt x="185" y="195"/>
                    <a:pt x="185" y="195"/>
                    <a:pt x="185" y="195"/>
                  </a:cubicBezTo>
                  <a:cubicBezTo>
                    <a:pt x="167" y="202"/>
                    <a:pt x="142" y="207"/>
                    <a:pt x="113" y="207"/>
                  </a:cubicBezTo>
                  <a:cubicBezTo>
                    <a:pt x="51" y="207"/>
                    <a:pt x="0" y="171"/>
                    <a:pt x="0" y="103"/>
                  </a:cubicBezTo>
                  <a:cubicBezTo>
                    <a:pt x="0" y="29"/>
                    <a:pt x="56" y="0"/>
                    <a:pt x="100" y="0"/>
                  </a:cubicBezTo>
                  <a:close/>
                  <a:moveTo>
                    <a:pt x="102" y="43"/>
                  </a:moveTo>
                  <a:cubicBezTo>
                    <a:pt x="78" y="43"/>
                    <a:pt x="57" y="58"/>
                    <a:pt x="56" y="85"/>
                  </a:cubicBezTo>
                  <a:cubicBezTo>
                    <a:pt x="144" y="85"/>
                    <a:pt x="144" y="85"/>
                    <a:pt x="144" y="85"/>
                  </a:cubicBezTo>
                  <a:cubicBezTo>
                    <a:pt x="146" y="71"/>
                    <a:pt x="138" y="43"/>
                    <a:pt x="102" y="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Muller Medium"/>
                <a:cs typeface="+mn-cs"/>
              </a:endParaRPr>
            </a:p>
          </p:txBody>
        </p:sp>
        <p:sp>
          <p:nvSpPr>
            <p:cNvPr id="11" name="Freeform 13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2009" y="2002"/>
              <a:ext cx="113" cy="117"/>
            </a:xfrm>
            <a:custGeom>
              <a:avLst/>
              <a:gdLst>
                <a:gd name="T0" fmla="*/ 115 w 195"/>
                <a:gd name="T1" fmla="*/ 0 h 201"/>
                <a:gd name="T2" fmla="*/ 195 w 195"/>
                <a:gd name="T3" fmla="*/ 80 h 201"/>
                <a:gd name="T4" fmla="*/ 195 w 195"/>
                <a:gd name="T5" fmla="*/ 201 h 201"/>
                <a:gd name="T6" fmla="*/ 138 w 195"/>
                <a:gd name="T7" fmla="*/ 201 h 201"/>
                <a:gd name="T8" fmla="*/ 138 w 195"/>
                <a:gd name="T9" fmla="*/ 87 h 201"/>
                <a:gd name="T10" fmla="*/ 100 w 195"/>
                <a:gd name="T11" fmla="*/ 49 h 201"/>
                <a:gd name="T12" fmla="*/ 57 w 195"/>
                <a:gd name="T13" fmla="*/ 73 h 201"/>
                <a:gd name="T14" fmla="*/ 57 w 195"/>
                <a:gd name="T15" fmla="*/ 201 h 201"/>
                <a:gd name="T16" fmla="*/ 0 w 195"/>
                <a:gd name="T17" fmla="*/ 201 h 201"/>
                <a:gd name="T18" fmla="*/ 0 w 195"/>
                <a:gd name="T19" fmla="*/ 5 h 201"/>
                <a:gd name="T20" fmla="*/ 50 w 195"/>
                <a:gd name="T21" fmla="*/ 5 h 201"/>
                <a:gd name="T22" fmla="*/ 50 w 195"/>
                <a:gd name="T23" fmla="*/ 30 h 201"/>
                <a:gd name="T24" fmla="*/ 115 w 195"/>
                <a:gd name="T25" fmla="*/ 0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5" h="201">
                  <a:moveTo>
                    <a:pt x="115" y="0"/>
                  </a:moveTo>
                  <a:cubicBezTo>
                    <a:pt x="167" y="0"/>
                    <a:pt x="195" y="35"/>
                    <a:pt x="195" y="80"/>
                  </a:cubicBezTo>
                  <a:cubicBezTo>
                    <a:pt x="195" y="201"/>
                    <a:pt x="195" y="201"/>
                    <a:pt x="195" y="201"/>
                  </a:cubicBezTo>
                  <a:cubicBezTo>
                    <a:pt x="138" y="201"/>
                    <a:pt x="138" y="201"/>
                    <a:pt x="138" y="201"/>
                  </a:cubicBezTo>
                  <a:cubicBezTo>
                    <a:pt x="138" y="87"/>
                    <a:pt x="138" y="87"/>
                    <a:pt x="138" y="87"/>
                  </a:cubicBezTo>
                  <a:cubicBezTo>
                    <a:pt x="138" y="61"/>
                    <a:pt x="122" y="49"/>
                    <a:pt x="100" y="49"/>
                  </a:cubicBezTo>
                  <a:cubicBezTo>
                    <a:pt x="80" y="49"/>
                    <a:pt x="65" y="62"/>
                    <a:pt x="57" y="73"/>
                  </a:cubicBezTo>
                  <a:cubicBezTo>
                    <a:pt x="57" y="201"/>
                    <a:pt x="57" y="201"/>
                    <a:pt x="57" y="201"/>
                  </a:cubicBezTo>
                  <a:cubicBezTo>
                    <a:pt x="0" y="201"/>
                    <a:pt x="0" y="201"/>
                    <a:pt x="0" y="201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50" y="5"/>
                    <a:pt x="50" y="5"/>
                    <a:pt x="50" y="5"/>
                  </a:cubicBezTo>
                  <a:cubicBezTo>
                    <a:pt x="50" y="30"/>
                    <a:pt x="50" y="30"/>
                    <a:pt x="50" y="30"/>
                  </a:cubicBezTo>
                  <a:cubicBezTo>
                    <a:pt x="65" y="13"/>
                    <a:pt x="87" y="0"/>
                    <a:pt x="1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Muller Medium"/>
                <a:cs typeface="+mn-cs"/>
              </a:endParaRPr>
            </a:p>
          </p:txBody>
        </p:sp>
        <p:sp>
          <p:nvSpPr>
            <p:cNvPr id="12" name="Freeform 14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2137" y="1965"/>
              <a:ext cx="91" cy="158"/>
            </a:xfrm>
            <a:custGeom>
              <a:avLst/>
              <a:gdLst>
                <a:gd name="T0" fmla="*/ 89 w 156"/>
                <a:gd name="T1" fmla="*/ 0 h 272"/>
                <a:gd name="T2" fmla="*/ 89 w 156"/>
                <a:gd name="T3" fmla="*/ 70 h 272"/>
                <a:gd name="T4" fmla="*/ 151 w 156"/>
                <a:gd name="T5" fmla="*/ 70 h 272"/>
                <a:gd name="T6" fmla="*/ 151 w 156"/>
                <a:gd name="T7" fmla="*/ 118 h 272"/>
                <a:gd name="T8" fmla="*/ 89 w 156"/>
                <a:gd name="T9" fmla="*/ 118 h 272"/>
                <a:gd name="T10" fmla="*/ 89 w 156"/>
                <a:gd name="T11" fmla="*/ 195 h 272"/>
                <a:gd name="T12" fmla="*/ 121 w 156"/>
                <a:gd name="T13" fmla="*/ 224 h 272"/>
                <a:gd name="T14" fmla="*/ 156 w 156"/>
                <a:gd name="T15" fmla="*/ 218 h 272"/>
                <a:gd name="T16" fmla="*/ 156 w 156"/>
                <a:gd name="T17" fmla="*/ 263 h 272"/>
                <a:gd name="T18" fmla="*/ 104 w 156"/>
                <a:gd name="T19" fmla="*/ 272 h 272"/>
                <a:gd name="T20" fmla="*/ 33 w 156"/>
                <a:gd name="T21" fmla="*/ 206 h 272"/>
                <a:gd name="T22" fmla="*/ 33 w 156"/>
                <a:gd name="T23" fmla="*/ 118 h 272"/>
                <a:gd name="T24" fmla="*/ 0 w 156"/>
                <a:gd name="T25" fmla="*/ 118 h 272"/>
                <a:gd name="T26" fmla="*/ 0 w 156"/>
                <a:gd name="T27" fmla="*/ 70 h 272"/>
                <a:gd name="T28" fmla="*/ 33 w 156"/>
                <a:gd name="T29" fmla="*/ 70 h 272"/>
                <a:gd name="T30" fmla="*/ 33 w 156"/>
                <a:gd name="T31" fmla="*/ 13 h 272"/>
                <a:gd name="T32" fmla="*/ 89 w 156"/>
                <a:gd name="T33" fmla="*/ 0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6" h="272">
                  <a:moveTo>
                    <a:pt x="89" y="0"/>
                  </a:moveTo>
                  <a:cubicBezTo>
                    <a:pt x="89" y="70"/>
                    <a:pt x="89" y="70"/>
                    <a:pt x="89" y="70"/>
                  </a:cubicBezTo>
                  <a:cubicBezTo>
                    <a:pt x="151" y="70"/>
                    <a:pt x="151" y="70"/>
                    <a:pt x="151" y="70"/>
                  </a:cubicBezTo>
                  <a:cubicBezTo>
                    <a:pt x="151" y="118"/>
                    <a:pt x="151" y="118"/>
                    <a:pt x="151" y="118"/>
                  </a:cubicBezTo>
                  <a:cubicBezTo>
                    <a:pt x="89" y="118"/>
                    <a:pt x="89" y="118"/>
                    <a:pt x="89" y="118"/>
                  </a:cubicBezTo>
                  <a:cubicBezTo>
                    <a:pt x="89" y="195"/>
                    <a:pt x="89" y="195"/>
                    <a:pt x="89" y="195"/>
                  </a:cubicBezTo>
                  <a:cubicBezTo>
                    <a:pt x="89" y="215"/>
                    <a:pt x="100" y="224"/>
                    <a:pt x="121" y="224"/>
                  </a:cubicBezTo>
                  <a:cubicBezTo>
                    <a:pt x="134" y="224"/>
                    <a:pt x="145" y="222"/>
                    <a:pt x="156" y="218"/>
                  </a:cubicBezTo>
                  <a:cubicBezTo>
                    <a:pt x="156" y="263"/>
                    <a:pt x="156" y="263"/>
                    <a:pt x="156" y="263"/>
                  </a:cubicBezTo>
                  <a:cubicBezTo>
                    <a:pt x="141" y="269"/>
                    <a:pt x="123" y="272"/>
                    <a:pt x="104" y="272"/>
                  </a:cubicBezTo>
                  <a:cubicBezTo>
                    <a:pt x="66" y="272"/>
                    <a:pt x="33" y="254"/>
                    <a:pt x="33" y="206"/>
                  </a:cubicBezTo>
                  <a:cubicBezTo>
                    <a:pt x="33" y="118"/>
                    <a:pt x="33" y="118"/>
                    <a:pt x="33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33" y="70"/>
                    <a:pt x="33" y="70"/>
                    <a:pt x="33" y="70"/>
                  </a:cubicBezTo>
                  <a:cubicBezTo>
                    <a:pt x="33" y="13"/>
                    <a:pt x="33" y="13"/>
                    <a:pt x="33" y="13"/>
                  </a:cubicBezTo>
                  <a:lnTo>
                    <a:pt x="8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Muller Medium"/>
                <a:cs typeface="+mn-cs"/>
              </a:endParaRPr>
            </a:p>
          </p:txBody>
        </p:sp>
        <p:sp>
          <p:nvSpPr>
            <p:cNvPr id="13" name="Freeform 15">
              <a:extLst>
                <a:ext uri="{FF2B5EF4-FFF2-40B4-BE49-F238E27FC236}"/>
              </a:extLst>
            </p:cNvPr>
            <p:cNvSpPr>
              <a:spLocks noEditPoints="1"/>
            </p:cNvSpPr>
            <p:nvPr/>
          </p:nvSpPr>
          <p:spPr bwMode="auto">
            <a:xfrm>
              <a:off x="2244" y="1949"/>
              <a:ext cx="39" cy="170"/>
            </a:xfrm>
            <a:custGeom>
              <a:avLst/>
              <a:gdLst>
                <a:gd name="T0" fmla="*/ 33 w 67"/>
                <a:gd name="T1" fmla="*/ 64 h 292"/>
                <a:gd name="T2" fmla="*/ 0 w 67"/>
                <a:gd name="T3" fmla="*/ 31 h 292"/>
                <a:gd name="T4" fmla="*/ 33 w 67"/>
                <a:gd name="T5" fmla="*/ 0 h 292"/>
                <a:gd name="T6" fmla="*/ 67 w 67"/>
                <a:gd name="T7" fmla="*/ 31 h 292"/>
                <a:gd name="T8" fmla="*/ 33 w 67"/>
                <a:gd name="T9" fmla="*/ 64 h 292"/>
                <a:gd name="T10" fmla="*/ 5 w 67"/>
                <a:gd name="T11" fmla="*/ 292 h 292"/>
                <a:gd name="T12" fmla="*/ 5 w 67"/>
                <a:gd name="T13" fmla="*/ 96 h 292"/>
                <a:gd name="T14" fmla="*/ 62 w 67"/>
                <a:gd name="T15" fmla="*/ 96 h 292"/>
                <a:gd name="T16" fmla="*/ 62 w 67"/>
                <a:gd name="T17" fmla="*/ 292 h 292"/>
                <a:gd name="T18" fmla="*/ 5 w 67"/>
                <a:gd name="T19" fmla="*/ 292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" h="292">
                  <a:moveTo>
                    <a:pt x="33" y="64"/>
                  </a:moveTo>
                  <a:cubicBezTo>
                    <a:pt x="16" y="64"/>
                    <a:pt x="0" y="54"/>
                    <a:pt x="0" y="31"/>
                  </a:cubicBezTo>
                  <a:cubicBezTo>
                    <a:pt x="0" y="9"/>
                    <a:pt x="16" y="0"/>
                    <a:pt x="33" y="0"/>
                  </a:cubicBezTo>
                  <a:cubicBezTo>
                    <a:pt x="51" y="0"/>
                    <a:pt x="67" y="9"/>
                    <a:pt x="67" y="31"/>
                  </a:cubicBezTo>
                  <a:cubicBezTo>
                    <a:pt x="67" y="54"/>
                    <a:pt x="51" y="64"/>
                    <a:pt x="33" y="64"/>
                  </a:cubicBezTo>
                  <a:close/>
                  <a:moveTo>
                    <a:pt x="5" y="292"/>
                  </a:moveTo>
                  <a:cubicBezTo>
                    <a:pt x="5" y="96"/>
                    <a:pt x="5" y="96"/>
                    <a:pt x="5" y="96"/>
                  </a:cubicBezTo>
                  <a:cubicBezTo>
                    <a:pt x="62" y="96"/>
                    <a:pt x="62" y="96"/>
                    <a:pt x="62" y="96"/>
                  </a:cubicBezTo>
                  <a:cubicBezTo>
                    <a:pt x="62" y="292"/>
                    <a:pt x="62" y="292"/>
                    <a:pt x="62" y="292"/>
                  </a:cubicBezTo>
                  <a:lnTo>
                    <a:pt x="5" y="29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Muller Medium"/>
                <a:cs typeface="+mn-cs"/>
              </a:endParaRPr>
            </a:p>
          </p:txBody>
        </p:sp>
        <p:sp>
          <p:nvSpPr>
            <p:cNvPr id="14" name="Freeform 16">
              <a:extLst>
                <a:ext uri="{FF2B5EF4-FFF2-40B4-BE49-F238E27FC236}"/>
              </a:extLst>
            </p:cNvPr>
            <p:cNvSpPr>
              <a:spLocks noEditPoints="1"/>
            </p:cNvSpPr>
            <p:nvPr/>
          </p:nvSpPr>
          <p:spPr bwMode="auto">
            <a:xfrm>
              <a:off x="2302" y="2002"/>
              <a:ext cx="125" cy="121"/>
            </a:xfrm>
            <a:custGeom>
              <a:avLst/>
              <a:gdLst>
                <a:gd name="T0" fmla="*/ 108 w 216"/>
                <a:gd name="T1" fmla="*/ 0 h 207"/>
                <a:gd name="T2" fmla="*/ 216 w 216"/>
                <a:gd name="T3" fmla="*/ 103 h 207"/>
                <a:gd name="T4" fmla="*/ 108 w 216"/>
                <a:gd name="T5" fmla="*/ 207 h 207"/>
                <a:gd name="T6" fmla="*/ 0 w 216"/>
                <a:gd name="T7" fmla="*/ 103 h 207"/>
                <a:gd name="T8" fmla="*/ 108 w 216"/>
                <a:gd name="T9" fmla="*/ 0 h 207"/>
                <a:gd name="T10" fmla="*/ 108 w 216"/>
                <a:gd name="T11" fmla="*/ 50 h 207"/>
                <a:gd name="T12" fmla="*/ 58 w 216"/>
                <a:gd name="T13" fmla="*/ 103 h 207"/>
                <a:gd name="T14" fmla="*/ 108 w 216"/>
                <a:gd name="T15" fmla="*/ 156 h 207"/>
                <a:gd name="T16" fmla="*/ 159 w 216"/>
                <a:gd name="T17" fmla="*/ 103 h 207"/>
                <a:gd name="T18" fmla="*/ 108 w 216"/>
                <a:gd name="T19" fmla="*/ 5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6" h="207">
                  <a:moveTo>
                    <a:pt x="108" y="0"/>
                  </a:moveTo>
                  <a:cubicBezTo>
                    <a:pt x="165" y="0"/>
                    <a:pt x="216" y="35"/>
                    <a:pt x="216" y="103"/>
                  </a:cubicBezTo>
                  <a:cubicBezTo>
                    <a:pt x="216" y="172"/>
                    <a:pt x="165" y="207"/>
                    <a:pt x="108" y="207"/>
                  </a:cubicBezTo>
                  <a:cubicBezTo>
                    <a:pt x="51" y="207"/>
                    <a:pt x="0" y="172"/>
                    <a:pt x="0" y="103"/>
                  </a:cubicBezTo>
                  <a:cubicBezTo>
                    <a:pt x="0" y="35"/>
                    <a:pt x="51" y="0"/>
                    <a:pt x="108" y="0"/>
                  </a:cubicBezTo>
                  <a:close/>
                  <a:moveTo>
                    <a:pt x="108" y="50"/>
                  </a:moveTo>
                  <a:cubicBezTo>
                    <a:pt x="76" y="50"/>
                    <a:pt x="58" y="73"/>
                    <a:pt x="58" y="103"/>
                  </a:cubicBezTo>
                  <a:cubicBezTo>
                    <a:pt x="58" y="133"/>
                    <a:pt x="76" y="156"/>
                    <a:pt x="108" y="156"/>
                  </a:cubicBezTo>
                  <a:cubicBezTo>
                    <a:pt x="141" y="156"/>
                    <a:pt x="159" y="133"/>
                    <a:pt x="159" y="103"/>
                  </a:cubicBezTo>
                  <a:cubicBezTo>
                    <a:pt x="159" y="73"/>
                    <a:pt x="141" y="50"/>
                    <a:pt x="108" y="5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Muller Medium"/>
                <a:cs typeface="+mn-cs"/>
              </a:endParaRPr>
            </a:p>
          </p:txBody>
        </p:sp>
        <p:sp>
          <p:nvSpPr>
            <p:cNvPr id="15" name="Freeform 17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2449" y="2002"/>
              <a:ext cx="113" cy="117"/>
            </a:xfrm>
            <a:custGeom>
              <a:avLst/>
              <a:gdLst>
                <a:gd name="T0" fmla="*/ 116 w 195"/>
                <a:gd name="T1" fmla="*/ 0 h 201"/>
                <a:gd name="T2" fmla="*/ 195 w 195"/>
                <a:gd name="T3" fmla="*/ 80 h 201"/>
                <a:gd name="T4" fmla="*/ 195 w 195"/>
                <a:gd name="T5" fmla="*/ 201 h 201"/>
                <a:gd name="T6" fmla="*/ 139 w 195"/>
                <a:gd name="T7" fmla="*/ 201 h 201"/>
                <a:gd name="T8" fmla="*/ 139 w 195"/>
                <a:gd name="T9" fmla="*/ 87 h 201"/>
                <a:gd name="T10" fmla="*/ 101 w 195"/>
                <a:gd name="T11" fmla="*/ 49 h 201"/>
                <a:gd name="T12" fmla="*/ 57 w 195"/>
                <a:gd name="T13" fmla="*/ 73 h 201"/>
                <a:gd name="T14" fmla="*/ 57 w 195"/>
                <a:gd name="T15" fmla="*/ 201 h 201"/>
                <a:gd name="T16" fmla="*/ 0 w 195"/>
                <a:gd name="T17" fmla="*/ 201 h 201"/>
                <a:gd name="T18" fmla="*/ 0 w 195"/>
                <a:gd name="T19" fmla="*/ 5 h 201"/>
                <a:gd name="T20" fmla="*/ 50 w 195"/>
                <a:gd name="T21" fmla="*/ 5 h 201"/>
                <a:gd name="T22" fmla="*/ 50 w 195"/>
                <a:gd name="T23" fmla="*/ 30 h 201"/>
                <a:gd name="T24" fmla="*/ 116 w 195"/>
                <a:gd name="T25" fmla="*/ 0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5" h="201">
                  <a:moveTo>
                    <a:pt x="116" y="0"/>
                  </a:moveTo>
                  <a:cubicBezTo>
                    <a:pt x="167" y="0"/>
                    <a:pt x="195" y="35"/>
                    <a:pt x="195" y="80"/>
                  </a:cubicBezTo>
                  <a:cubicBezTo>
                    <a:pt x="195" y="201"/>
                    <a:pt x="195" y="201"/>
                    <a:pt x="195" y="201"/>
                  </a:cubicBezTo>
                  <a:cubicBezTo>
                    <a:pt x="139" y="201"/>
                    <a:pt x="139" y="201"/>
                    <a:pt x="139" y="201"/>
                  </a:cubicBezTo>
                  <a:cubicBezTo>
                    <a:pt x="139" y="87"/>
                    <a:pt x="139" y="87"/>
                    <a:pt x="139" y="87"/>
                  </a:cubicBezTo>
                  <a:cubicBezTo>
                    <a:pt x="139" y="61"/>
                    <a:pt x="123" y="49"/>
                    <a:pt x="101" y="49"/>
                  </a:cubicBezTo>
                  <a:cubicBezTo>
                    <a:pt x="81" y="49"/>
                    <a:pt x="65" y="62"/>
                    <a:pt x="57" y="73"/>
                  </a:cubicBezTo>
                  <a:cubicBezTo>
                    <a:pt x="57" y="201"/>
                    <a:pt x="57" y="201"/>
                    <a:pt x="57" y="201"/>
                  </a:cubicBezTo>
                  <a:cubicBezTo>
                    <a:pt x="0" y="201"/>
                    <a:pt x="0" y="201"/>
                    <a:pt x="0" y="201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50" y="5"/>
                    <a:pt x="50" y="5"/>
                    <a:pt x="50" y="5"/>
                  </a:cubicBezTo>
                  <a:cubicBezTo>
                    <a:pt x="50" y="30"/>
                    <a:pt x="50" y="30"/>
                    <a:pt x="50" y="30"/>
                  </a:cubicBezTo>
                  <a:cubicBezTo>
                    <a:pt x="66" y="13"/>
                    <a:pt x="88" y="0"/>
                    <a:pt x="1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Muller Medium"/>
                <a:cs typeface="+mn-cs"/>
              </a:endParaRPr>
            </a:p>
          </p:txBody>
        </p:sp>
        <p:sp>
          <p:nvSpPr>
            <p:cNvPr id="16" name="Freeform 18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1074" y="2196"/>
              <a:ext cx="187" cy="114"/>
            </a:xfrm>
            <a:custGeom>
              <a:avLst/>
              <a:gdLst>
                <a:gd name="T0" fmla="*/ 187 w 187"/>
                <a:gd name="T1" fmla="*/ 0 h 114"/>
                <a:gd name="T2" fmla="*/ 150 w 187"/>
                <a:gd name="T3" fmla="*/ 114 h 114"/>
                <a:gd name="T4" fmla="*/ 116 w 187"/>
                <a:gd name="T5" fmla="*/ 114 h 114"/>
                <a:gd name="T6" fmla="*/ 94 w 187"/>
                <a:gd name="T7" fmla="*/ 40 h 114"/>
                <a:gd name="T8" fmla="*/ 71 w 187"/>
                <a:gd name="T9" fmla="*/ 114 h 114"/>
                <a:gd name="T10" fmla="*/ 36 w 187"/>
                <a:gd name="T11" fmla="*/ 114 h 114"/>
                <a:gd name="T12" fmla="*/ 0 w 187"/>
                <a:gd name="T13" fmla="*/ 0 h 114"/>
                <a:gd name="T14" fmla="*/ 34 w 187"/>
                <a:gd name="T15" fmla="*/ 0 h 114"/>
                <a:gd name="T16" fmla="*/ 55 w 187"/>
                <a:gd name="T17" fmla="*/ 79 h 114"/>
                <a:gd name="T18" fmla="*/ 78 w 187"/>
                <a:gd name="T19" fmla="*/ 0 h 114"/>
                <a:gd name="T20" fmla="*/ 109 w 187"/>
                <a:gd name="T21" fmla="*/ 0 h 114"/>
                <a:gd name="T22" fmla="*/ 131 w 187"/>
                <a:gd name="T23" fmla="*/ 79 h 114"/>
                <a:gd name="T24" fmla="*/ 152 w 187"/>
                <a:gd name="T25" fmla="*/ 0 h 114"/>
                <a:gd name="T26" fmla="*/ 187 w 187"/>
                <a:gd name="T27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7" h="114">
                  <a:moveTo>
                    <a:pt x="187" y="0"/>
                  </a:moveTo>
                  <a:lnTo>
                    <a:pt x="150" y="114"/>
                  </a:lnTo>
                  <a:lnTo>
                    <a:pt x="116" y="114"/>
                  </a:lnTo>
                  <a:lnTo>
                    <a:pt x="94" y="40"/>
                  </a:lnTo>
                  <a:lnTo>
                    <a:pt x="71" y="114"/>
                  </a:lnTo>
                  <a:lnTo>
                    <a:pt x="36" y="114"/>
                  </a:lnTo>
                  <a:lnTo>
                    <a:pt x="0" y="0"/>
                  </a:lnTo>
                  <a:lnTo>
                    <a:pt x="34" y="0"/>
                  </a:lnTo>
                  <a:lnTo>
                    <a:pt x="55" y="79"/>
                  </a:lnTo>
                  <a:lnTo>
                    <a:pt x="78" y="0"/>
                  </a:lnTo>
                  <a:lnTo>
                    <a:pt x="109" y="0"/>
                  </a:lnTo>
                  <a:lnTo>
                    <a:pt x="131" y="79"/>
                  </a:lnTo>
                  <a:lnTo>
                    <a:pt x="152" y="0"/>
                  </a:lnTo>
                  <a:lnTo>
                    <a:pt x="18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Muller Medium"/>
                <a:cs typeface="+mn-cs"/>
              </a:endParaRPr>
            </a:p>
          </p:txBody>
        </p:sp>
        <p:sp>
          <p:nvSpPr>
            <p:cNvPr id="17" name="Freeform 19">
              <a:extLst>
                <a:ext uri="{FF2B5EF4-FFF2-40B4-BE49-F238E27FC236}"/>
              </a:extLst>
            </p:cNvPr>
            <p:cNvSpPr>
              <a:spLocks noEditPoints="1"/>
            </p:cNvSpPr>
            <p:nvPr/>
          </p:nvSpPr>
          <p:spPr bwMode="auto">
            <a:xfrm>
              <a:off x="1268" y="2193"/>
              <a:ext cx="121" cy="121"/>
            </a:xfrm>
            <a:custGeom>
              <a:avLst/>
              <a:gdLst>
                <a:gd name="T0" fmla="*/ 101 w 208"/>
                <a:gd name="T1" fmla="*/ 0 h 207"/>
                <a:gd name="T2" fmla="*/ 195 w 208"/>
                <a:gd name="T3" fmla="*/ 122 h 207"/>
                <a:gd name="T4" fmla="*/ 57 w 208"/>
                <a:gd name="T5" fmla="*/ 122 h 207"/>
                <a:gd name="T6" fmla="*/ 126 w 208"/>
                <a:gd name="T7" fmla="*/ 162 h 207"/>
                <a:gd name="T8" fmla="*/ 185 w 208"/>
                <a:gd name="T9" fmla="*/ 150 h 207"/>
                <a:gd name="T10" fmla="*/ 185 w 208"/>
                <a:gd name="T11" fmla="*/ 195 h 207"/>
                <a:gd name="T12" fmla="*/ 114 w 208"/>
                <a:gd name="T13" fmla="*/ 207 h 207"/>
                <a:gd name="T14" fmla="*/ 0 w 208"/>
                <a:gd name="T15" fmla="*/ 103 h 207"/>
                <a:gd name="T16" fmla="*/ 101 w 208"/>
                <a:gd name="T17" fmla="*/ 0 h 207"/>
                <a:gd name="T18" fmla="*/ 103 w 208"/>
                <a:gd name="T19" fmla="*/ 43 h 207"/>
                <a:gd name="T20" fmla="*/ 57 w 208"/>
                <a:gd name="T21" fmla="*/ 85 h 207"/>
                <a:gd name="T22" fmla="*/ 144 w 208"/>
                <a:gd name="T23" fmla="*/ 85 h 207"/>
                <a:gd name="T24" fmla="*/ 103 w 208"/>
                <a:gd name="T25" fmla="*/ 43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8" h="207">
                  <a:moveTo>
                    <a:pt x="101" y="0"/>
                  </a:moveTo>
                  <a:cubicBezTo>
                    <a:pt x="182" y="0"/>
                    <a:pt x="208" y="64"/>
                    <a:pt x="195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64" y="150"/>
                    <a:pt x="94" y="162"/>
                    <a:pt x="126" y="162"/>
                  </a:cubicBezTo>
                  <a:cubicBezTo>
                    <a:pt x="149" y="162"/>
                    <a:pt x="169" y="157"/>
                    <a:pt x="185" y="150"/>
                  </a:cubicBezTo>
                  <a:cubicBezTo>
                    <a:pt x="185" y="195"/>
                    <a:pt x="185" y="195"/>
                    <a:pt x="185" y="195"/>
                  </a:cubicBezTo>
                  <a:cubicBezTo>
                    <a:pt x="167" y="202"/>
                    <a:pt x="143" y="207"/>
                    <a:pt x="114" y="207"/>
                  </a:cubicBezTo>
                  <a:cubicBezTo>
                    <a:pt x="52" y="207"/>
                    <a:pt x="0" y="171"/>
                    <a:pt x="0" y="103"/>
                  </a:cubicBezTo>
                  <a:cubicBezTo>
                    <a:pt x="0" y="29"/>
                    <a:pt x="57" y="0"/>
                    <a:pt x="101" y="0"/>
                  </a:cubicBezTo>
                  <a:close/>
                  <a:moveTo>
                    <a:pt x="103" y="43"/>
                  </a:moveTo>
                  <a:cubicBezTo>
                    <a:pt x="79" y="43"/>
                    <a:pt x="58" y="58"/>
                    <a:pt x="57" y="85"/>
                  </a:cubicBezTo>
                  <a:cubicBezTo>
                    <a:pt x="144" y="85"/>
                    <a:pt x="144" y="85"/>
                    <a:pt x="144" y="85"/>
                  </a:cubicBezTo>
                  <a:cubicBezTo>
                    <a:pt x="146" y="71"/>
                    <a:pt x="139" y="43"/>
                    <a:pt x="103" y="4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Muller Medium"/>
                <a:cs typeface="+mn-cs"/>
              </a:endParaRPr>
            </a:p>
          </p:txBody>
        </p:sp>
        <p:sp>
          <p:nvSpPr>
            <p:cNvPr id="18" name="Freeform 20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1442" y="2155"/>
              <a:ext cx="91" cy="159"/>
            </a:xfrm>
            <a:custGeom>
              <a:avLst/>
              <a:gdLst>
                <a:gd name="T0" fmla="*/ 89 w 156"/>
                <a:gd name="T1" fmla="*/ 0 h 272"/>
                <a:gd name="T2" fmla="*/ 89 w 156"/>
                <a:gd name="T3" fmla="*/ 70 h 272"/>
                <a:gd name="T4" fmla="*/ 151 w 156"/>
                <a:gd name="T5" fmla="*/ 70 h 272"/>
                <a:gd name="T6" fmla="*/ 151 w 156"/>
                <a:gd name="T7" fmla="*/ 118 h 272"/>
                <a:gd name="T8" fmla="*/ 89 w 156"/>
                <a:gd name="T9" fmla="*/ 118 h 272"/>
                <a:gd name="T10" fmla="*/ 89 w 156"/>
                <a:gd name="T11" fmla="*/ 195 h 272"/>
                <a:gd name="T12" fmla="*/ 121 w 156"/>
                <a:gd name="T13" fmla="*/ 224 h 272"/>
                <a:gd name="T14" fmla="*/ 156 w 156"/>
                <a:gd name="T15" fmla="*/ 218 h 272"/>
                <a:gd name="T16" fmla="*/ 156 w 156"/>
                <a:gd name="T17" fmla="*/ 263 h 272"/>
                <a:gd name="T18" fmla="*/ 104 w 156"/>
                <a:gd name="T19" fmla="*/ 272 h 272"/>
                <a:gd name="T20" fmla="*/ 33 w 156"/>
                <a:gd name="T21" fmla="*/ 206 h 272"/>
                <a:gd name="T22" fmla="*/ 33 w 156"/>
                <a:gd name="T23" fmla="*/ 118 h 272"/>
                <a:gd name="T24" fmla="*/ 0 w 156"/>
                <a:gd name="T25" fmla="*/ 118 h 272"/>
                <a:gd name="T26" fmla="*/ 0 w 156"/>
                <a:gd name="T27" fmla="*/ 70 h 272"/>
                <a:gd name="T28" fmla="*/ 33 w 156"/>
                <a:gd name="T29" fmla="*/ 70 h 272"/>
                <a:gd name="T30" fmla="*/ 33 w 156"/>
                <a:gd name="T31" fmla="*/ 13 h 272"/>
                <a:gd name="T32" fmla="*/ 89 w 156"/>
                <a:gd name="T33" fmla="*/ 0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6" h="272">
                  <a:moveTo>
                    <a:pt x="89" y="0"/>
                  </a:moveTo>
                  <a:cubicBezTo>
                    <a:pt x="89" y="70"/>
                    <a:pt x="89" y="70"/>
                    <a:pt x="89" y="70"/>
                  </a:cubicBezTo>
                  <a:cubicBezTo>
                    <a:pt x="151" y="70"/>
                    <a:pt x="151" y="70"/>
                    <a:pt x="151" y="70"/>
                  </a:cubicBezTo>
                  <a:cubicBezTo>
                    <a:pt x="151" y="118"/>
                    <a:pt x="151" y="118"/>
                    <a:pt x="151" y="118"/>
                  </a:cubicBezTo>
                  <a:cubicBezTo>
                    <a:pt x="89" y="118"/>
                    <a:pt x="89" y="118"/>
                    <a:pt x="89" y="118"/>
                  </a:cubicBezTo>
                  <a:cubicBezTo>
                    <a:pt x="89" y="195"/>
                    <a:pt x="89" y="195"/>
                    <a:pt x="89" y="195"/>
                  </a:cubicBezTo>
                  <a:cubicBezTo>
                    <a:pt x="89" y="215"/>
                    <a:pt x="100" y="224"/>
                    <a:pt x="121" y="224"/>
                  </a:cubicBezTo>
                  <a:cubicBezTo>
                    <a:pt x="134" y="224"/>
                    <a:pt x="145" y="222"/>
                    <a:pt x="156" y="218"/>
                  </a:cubicBezTo>
                  <a:cubicBezTo>
                    <a:pt x="156" y="263"/>
                    <a:pt x="156" y="263"/>
                    <a:pt x="156" y="263"/>
                  </a:cubicBezTo>
                  <a:cubicBezTo>
                    <a:pt x="141" y="269"/>
                    <a:pt x="123" y="272"/>
                    <a:pt x="104" y="272"/>
                  </a:cubicBezTo>
                  <a:cubicBezTo>
                    <a:pt x="66" y="272"/>
                    <a:pt x="33" y="254"/>
                    <a:pt x="33" y="206"/>
                  </a:cubicBezTo>
                  <a:cubicBezTo>
                    <a:pt x="33" y="118"/>
                    <a:pt x="33" y="118"/>
                    <a:pt x="33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33" y="70"/>
                    <a:pt x="33" y="70"/>
                    <a:pt x="33" y="70"/>
                  </a:cubicBezTo>
                  <a:cubicBezTo>
                    <a:pt x="33" y="13"/>
                    <a:pt x="33" y="13"/>
                    <a:pt x="33" y="13"/>
                  </a:cubicBezTo>
                  <a:lnTo>
                    <a:pt x="89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Muller Medium"/>
                <a:cs typeface="+mn-cs"/>
              </a:endParaRPr>
            </a:p>
          </p:txBody>
        </p:sp>
        <p:sp>
          <p:nvSpPr>
            <p:cNvPr id="19" name="Freeform 21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1552" y="2192"/>
              <a:ext cx="75" cy="118"/>
            </a:xfrm>
            <a:custGeom>
              <a:avLst/>
              <a:gdLst>
                <a:gd name="T0" fmla="*/ 129 w 129"/>
                <a:gd name="T1" fmla="*/ 3 h 203"/>
                <a:gd name="T2" fmla="*/ 129 w 129"/>
                <a:gd name="T3" fmla="*/ 58 h 203"/>
                <a:gd name="T4" fmla="*/ 57 w 129"/>
                <a:gd name="T5" fmla="*/ 88 h 203"/>
                <a:gd name="T6" fmla="*/ 57 w 129"/>
                <a:gd name="T7" fmla="*/ 203 h 203"/>
                <a:gd name="T8" fmla="*/ 0 w 129"/>
                <a:gd name="T9" fmla="*/ 203 h 203"/>
                <a:gd name="T10" fmla="*/ 0 w 129"/>
                <a:gd name="T11" fmla="*/ 7 h 203"/>
                <a:gd name="T12" fmla="*/ 50 w 129"/>
                <a:gd name="T13" fmla="*/ 7 h 203"/>
                <a:gd name="T14" fmla="*/ 50 w 129"/>
                <a:gd name="T15" fmla="*/ 37 h 203"/>
                <a:gd name="T16" fmla="*/ 129 w 129"/>
                <a:gd name="T17" fmla="*/ 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9" h="203">
                  <a:moveTo>
                    <a:pt x="129" y="3"/>
                  </a:moveTo>
                  <a:cubicBezTo>
                    <a:pt x="129" y="58"/>
                    <a:pt x="129" y="58"/>
                    <a:pt x="129" y="58"/>
                  </a:cubicBezTo>
                  <a:cubicBezTo>
                    <a:pt x="98" y="53"/>
                    <a:pt x="69" y="65"/>
                    <a:pt x="57" y="88"/>
                  </a:cubicBezTo>
                  <a:cubicBezTo>
                    <a:pt x="57" y="203"/>
                    <a:pt x="57" y="203"/>
                    <a:pt x="57" y="203"/>
                  </a:cubicBezTo>
                  <a:cubicBezTo>
                    <a:pt x="0" y="203"/>
                    <a:pt x="0" y="203"/>
                    <a:pt x="0" y="203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50" y="7"/>
                    <a:pt x="50" y="7"/>
                    <a:pt x="50" y="7"/>
                  </a:cubicBezTo>
                  <a:cubicBezTo>
                    <a:pt x="50" y="37"/>
                    <a:pt x="50" y="37"/>
                    <a:pt x="50" y="37"/>
                  </a:cubicBezTo>
                  <a:cubicBezTo>
                    <a:pt x="64" y="15"/>
                    <a:pt x="93" y="0"/>
                    <a:pt x="129" y="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Muller Medium"/>
                <a:cs typeface="+mn-cs"/>
              </a:endParaRPr>
            </a:p>
          </p:txBody>
        </p:sp>
        <p:sp>
          <p:nvSpPr>
            <p:cNvPr id="20" name="Freeform 22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1643" y="2196"/>
              <a:ext cx="113" cy="118"/>
            </a:xfrm>
            <a:custGeom>
              <a:avLst/>
              <a:gdLst>
                <a:gd name="T0" fmla="*/ 195 w 195"/>
                <a:gd name="T1" fmla="*/ 0 h 202"/>
                <a:gd name="T2" fmla="*/ 195 w 195"/>
                <a:gd name="T3" fmla="*/ 196 h 202"/>
                <a:gd name="T4" fmla="*/ 145 w 195"/>
                <a:gd name="T5" fmla="*/ 196 h 202"/>
                <a:gd name="T6" fmla="*/ 145 w 195"/>
                <a:gd name="T7" fmla="*/ 171 h 202"/>
                <a:gd name="T8" fmla="*/ 80 w 195"/>
                <a:gd name="T9" fmla="*/ 202 h 202"/>
                <a:gd name="T10" fmla="*/ 0 w 195"/>
                <a:gd name="T11" fmla="*/ 121 h 202"/>
                <a:gd name="T12" fmla="*/ 0 w 195"/>
                <a:gd name="T13" fmla="*/ 0 h 202"/>
                <a:gd name="T14" fmla="*/ 57 w 195"/>
                <a:gd name="T15" fmla="*/ 0 h 202"/>
                <a:gd name="T16" fmla="*/ 57 w 195"/>
                <a:gd name="T17" fmla="*/ 114 h 202"/>
                <a:gd name="T18" fmla="*/ 94 w 195"/>
                <a:gd name="T19" fmla="*/ 153 h 202"/>
                <a:gd name="T20" fmla="*/ 138 w 195"/>
                <a:gd name="T21" fmla="*/ 128 h 202"/>
                <a:gd name="T22" fmla="*/ 138 w 195"/>
                <a:gd name="T23" fmla="*/ 0 h 202"/>
                <a:gd name="T24" fmla="*/ 195 w 195"/>
                <a:gd name="T25" fmla="*/ 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5" h="202">
                  <a:moveTo>
                    <a:pt x="195" y="0"/>
                  </a:moveTo>
                  <a:cubicBezTo>
                    <a:pt x="195" y="196"/>
                    <a:pt x="195" y="196"/>
                    <a:pt x="195" y="196"/>
                  </a:cubicBezTo>
                  <a:cubicBezTo>
                    <a:pt x="145" y="196"/>
                    <a:pt x="145" y="196"/>
                    <a:pt x="145" y="196"/>
                  </a:cubicBezTo>
                  <a:cubicBezTo>
                    <a:pt x="145" y="171"/>
                    <a:pt x="145" y="171"/>
                    <a:pt x="145" y="171"/>
                  </a:cubicBezTo>
                  <a:cubicBezTo>
                    <a:pt x="130" y="189"/>
                    <a:pt x="107" y="202"/>
                    <a:pt x="80" y="202"/>
                  </a:cubicBezTo>
                  <a:cubicBezTo>
                    <a:pt x="27" y="202"/>
                    <a:pt x="0" y="167"/>
                    <a:pt x="0" y="12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7" y="114"/>
                    <a:pt x="57" y="114"/>
                    <a:pt x="57" y="114"/>
                  </a:cubicBezTo>
                  <a:cubicBezTo>
                    <a:pt x="57" y="140"/>
                    <a:pt x="71" y="153"/>
                    <a:pt x="94" y="153"/>
                  </a:cubicBezTo>
                  <a:cubicBezTo>
                    <a:pt x="115" y="153"/>
                    <a:pt x="130" y="140"/>
                    <a:pt x="138" y="128"/>
                  </a:cubicBezTo>
                  <a:cubicBezTo>
                    <a:pt x="138" y="0"/>
                    <a:pt x="138" y="0"/>
                    <a:pt x="138" y="0"/>
                  </a:cubicBezTo>
                  <a:lnTo>
                    <a:pt x="195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Muller Medium"/>
                <a:cs typeface="+mn-cs"/>
              </a:endParaRPr>
            </a:p>
          </p:txBody>
        </p:sp>
        <p:sp>
          <p:nvSpPr>
            <p:cNvPr id="21" name="Freeform 23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1779" y="2193"/>
              <a:ext cx="98" cy="121"/>
            </a:xfrm>
            <a:custGeom>
              <a:avLst/>
              <a:gdLst>
                <a:gd name="T0" fmla="*/ 81 w 168"/>
                <a:gd name="T1" fmla="*/ 0 h 207"/>
                <a:gd name="T2" fmla="*/ 153 w 168"/>
                <a:gd name="T3" fmla="*/ 16 h 207"/>
                <a:gd name="T4" fmla="*/ 153 w 168"/>
                <a:gd name="T5" fmla="*/ 63 h 207"/>
                <a:gd name="T6" fmla="*/ 85 w 168"/>
                <a:gd name="T7" fmla="*/ 43 h 207"/>
                <a:gd name="T8" fmla="*/ 58 w 168"/>
                <a:gd name="T9" fmla="*/ 58 h 207"/>
                <a:gd name="T10" fmla="*/ 168 w 168"/>
                <a:gd name="T11" fmla="*/ 146 h 207"/>
                <a:gd name="T12" fmla="*/ 79 w 168"/>
                <a:gd name="T13" fmla="*/ 207 h 207"/>
                <a:gd name="T14" fmla="*/ 1 w 168"/>
                <a:gd name="T15" fmla="*/ 189 h 207"/>
                <a:gd name="T16" fmla="*/ 1 w 168"/>
                <a:gd name="T17" fmla="*/ 142 h 207"/>
                <a:gd name="T18" fmla="*/ 76 w 168"/>
                <a:gd name="T19" fmla="*/ 162 h 207"/>
                <a:gd name="T20" fmla="*/ 110 w 168"/>
                <a:gd name="T21" fmla="*/ 148 h 207"/>
                <a:gd name="T22" fmla="*/ 0 w 168"/>
                <a:gd name="T23" fmla="*/ 60 h 207"/>
                <a:gd name="T24" fmla="*/ 81 w 168"/>
                <a:gd name="T25" fmla="*/ 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8" h="207">
                  <a:moveTo>
                    <a:pt x="81" y="0"/>
                  </a:moveTo>
                  <a:cubicBezTo>
                    <a:pt x="109" y="0"/>
                    <a:pt x="133" y="7"/>
                    <a:pt x="153" y="16"/>
                  </a:cubicBezTo>
                  <a:cubicBezTo>
                    <a:pt x="153" y="63"/>
                    <a:pt x="153" y="63"/>
                    <a:pt x="153" y="63"/>
                  </a:cubicBezTo>
                  <a:cubicBezTo>
                    <a:pt x="137" y="51"/>
                    <a:pt x="108" y="43"/>
                    <a:pt x="85" y="43"/>
                  </a:cubicBezTo>
                  <a:cubicBezTo>
                    <a:pt x="72" y="43"/>
                    <a:pt x="58" y="47"/>
                    <a:pt x="58" y="58"/>
                  </a:cubicBezTo>
                  <a:cubicBezTo>
                    <a:pt x="58" y="91"/>
                    <a:pt x="168" y="75"/>
                    <a:pt x="168" y="146"/>
                  </a:cubicBezTo>
                  <a:cubicBezTo>
                    <a:pt x="168" y="193"/>
                    <a:pt x="126" y="207"/>
                    <a:pt x="79" y="207"/>
                  </a:cubicBezTo>
                  <a:cubicBezTo>
                    <a:pt x="49" y="207"/>
                    <a:pt x="21" y="200"/>
                    <a:pt x="1" y="189"/>
                  </a:cubicBezTo>
                  <a:cubicBezTo>
                    <a:pt x="1" y="142"/>
                    <a:pt x="1" y="142"/>
                    <a:pt x="1" y="142"/>
                  </a:cubicBezTo>
                  <a:cubicBezTo>
                    <a:pt x="22" y="155"/>
                    <a:pt x="52" y="162"/>
                    <a:pt x="76" y="162"/>
                  </a:cubicBezTo>
                  <a:cubicBezTo>
                    <a:pt x="97" y="162"/>
                    <a:pt x="110" y="159"/>
                    <a:pt x="110" y="148"/>
                  </a:cubicBezTo>
                  <a:cubicBezTo>
                    <a:pt x="110" y="116"/>
                    <a:pt x="0" y="130"/>
                    <a:pt x="0" y="60"/>
                  </a:cubicBezTo>
                  <a:cubicBezTo>
                    <a:pt x="0" y="15"/>
                    <a:pt x="40" y="0"/>
                    <a:pt x="81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Muller Medium"/>
                <a:cs typeface="+mn-cs"/>
              </a:endParaRPr>
            </a:p>
          </p:txBody>
        </p:sp>
        <p:sp>
          <p:nvSpPr>
            <p:cNvPr id="22" name="Freeform 24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1886" y="2155"/>
              <a:ext cx="91" cy="159"/>
            </a:xfrm>
            <a:custGeom>
              <a:avLst/>
              <a:gdLst>
                <a:gd name="T0" fmla="*/ 90 w 157"/>
                <a:gd name="T1" fmla="*/ 0 h 272"/>
                <a:gd name="T2" fmla="*/ 90 w 157"/>
                <a:gd name="T3" fmla="*/ 70 h 272"/>
                <a:gd name="T4" fmla="*/ 152 w 157"/>
                <a:gd name="T5" fmla="*/ 70 h 272"/>
                <a:gd name="T6" fmla="*/ 152 w 157"/>
                <a:gd name="T7" fmla="*/ 118 h 272"/>
                <a:gd name="T8" fmla="*/ 90 w 157"/>
                <a:gd name="T9" fmla="*/ 118 h 272"/>
                <a:gd name="T10" fmla="*/ 90 w 157"/>
                <a:gd name="T11" fmla="*/ 195 h 272"/>
                <a:gd name="T12" fmla="*/ 121 w 157"/>
                <a:gd name="T13" fmla="*/ 224 h 272"/>
                <a:gd name="T14" fmla="*/ 157 w 157"/>
                <a:gd name="T15" fmla="*/ 218 h 272"/>
                <a:gd name="T16" fmla="*/ 157 w 157"/>
                <a:gd name="T17" fmla="*/ 263 h 272"/>
                <a:gd name="T18" fmla="*/ 104 w 157"/>
                <a:gd name="T19" fmla="*/ 272 h 272"/>
                <a:gd name="T20" fmla="*/ 34 w 157"/>
                <a:gd name="T21" fmla="*/ 206 h 272"/>
                <a:gd name="T22" fmla="*/ 34 w 157"/>
                <a:gd name="T23" fmla="*/ 118 h 272"/>
                <a:gd name="T24" fmla="*/ 0 w 157"/>
                <a:gd name="T25" fmla="*/ 118 h 272"/>
                <a:gd name="T26" fmla="*/ 0 w 157"/>
                <a:gd name="T27" fmla="*/ 70 h 272"/>
                <a:gd name="T28" fmla="*/ 34 w 157"/>
                <a:gd name="T29" fmla="*/ 70 h 272"/>
                <a:gd name="T30" fmla="*/ 34 w 157"/>
                <a:gd name="T31" fmla="*/ 13 h 272"/>
                <a:gd name="T32" fmla="*/ 90 w 157"/>
                <a:gd name="T33" fmla="*/ 0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272">
                  <a:moveTo>
                    <a:pt x="90" y="0"/>
                  </a:moveTo>
                  <a:cubicBezTo>
                    <a:pt x="90" y="70"/>
                    <a:pt x="90" y="70"/>
                    <a:pt x="90" y="70"/>
                  </a:cubicBezTo>
                  <a:cubicBezTo>
                    <a:pt x="152" y="70"/>
                    <a:pt x="152" y="70"/>
                    <a:pt x="152" y="70"/>
                  </a:cubicBezTo>
                  <a:cubicBezTo>
                    <a:pt x="152" y="118"/>
                    <a:pt x="152" y="118"/>
                    <a:pt x="152" y="118"/>
                  </a:cubicBezTo>
                  <a:cubicBezTo>
                    <a:pt x="90" y="118"/>
                    <a:pt x="90" y="118"/>
                    <a:pt x="90" y="118"/>
                  </a:cubicBezTo>
                  <a:cubicBezTo>
                    <a:pt x="90" y="195"/>
                    <a:pt x="90" y="195"/>
                    <a:pt x="90" y="195"/>
                  </a:cubicBezTo>
                  <a:cubicBezTo>
                    <a:pt x="90" y="215"/>
                    <a:pt x="100" y="224"/>
                    <a:pt x="121" y="224"/>
                  </a:cubicBezTo>
                  <a:cubicBezTo>
                    <a:pt x="134" y="224"/>
                    <a:pt x="145" y="222"/>
                    <a:pt x="157" y="218"/>
                  </a:cubicBezTo>
                  <a:cubicBezTo>
                    <a:pt x="157" y="263"/>
                    <a:pt x="157" y="263"/>
                    <a:pt x="157" y="263"/>
                  </a:cubicBezTo>
                  <a:cubicBezTo>
                    <a:pt x="142" y="269"/>
                    <a:pt x="124" y="272"/>
                    <a:pt x="104" y="272"/>
                  </a:cubicBezTo>
                  <a:cubicBezTo>
                    <a:pt x="66" y="272"/>
                    <a:pt x="34" y="254"/>
                    <a:pt x="34" y="206"/>
                  </a:cubicBezTo>
                  <a:cubicBezTo>
                    <a:pt x="34" y="118"/>
                    <a:pt x="34" y="118"/>
                    <a:pt x="34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34" y="70"/>
                    <a:pt x="34" y="70"/>
                    <a:pt x="34" y="70"/>
                  </a:cubicBezTo>
                  <a:cubicBezTo>
                    <a:pt x="34" y="13"/>
                    <a:pt x="34" y="13"/>
                    <a:pt x="34" y="13"/>
                  </a:cubicBezTo>
                  <a:lnTo>
                    <a:pt x="9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Muller Medium"/>
                <a:cs typeface="+mn-cs"/>
              </a:endParaRPr>
            </a:p>
          </p:txBody>
        </p:sp>
        <p:sp>
          <p:nvSpPr>
            <p:cNvPr id="23" name="Oval 25">
              <a:extLst>
                <a:ext uri="{FF2B5EF4-FFF2-40B4-BE49-F238E27FC236}"/>
              </a:extLst>
            </p:cNvPr>
            <p:cNvSpPr>
              <a:spLocks noChangeArrowheads="1"/>
            </p:cNvSpPr>
            <p:nvPr/>
          </p:nvSpPr>
          <p:spPr bwMode="auto">
            <a:xfrm>
              <a:off x="1992" y="2275"/>
              <a:ext cx="40" cy="3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Muller Medium"/>
                <a:cs typeface="+mn-cs"/>
              </a:endParaRPr>
            </a:p>
          </p:txBody>
        </p:sp>
        <p:sp>
          <p:nvSpPr>
            <p:cNvPr id="24" name="Freeform 26">
              <a:extLst>
                <a:ext uri="{FF2B5EF4-FFF2-40B4-BE49-F238E27FC236}"/>
              </a:extLst>
            </p:cNvPr>
            <p:cNvSpPr>
              <a:spLocks noEditPoints="1"/>
            </p:cNvSpPr>
            <p:nvPr/>
          </p:nvSpPr>
          <p:spPr bwMode="auto">
            <a:xfrm>
              <a:off x="2061" y="2248"/>
              <a:ext cx="55" cy="62"/>
            </a:xfrm>
            <a:custGeom>
              <a:avLst/>
              <a:gdLst>
                <a:gd name="T0" fmla="*/ 39 w 94"/>
                <a:gd name="T1" fmla="*/ 67 h 107"/>
                <a:gd name="T2" fmla="*/ 39 w 94"/>
                <a:gd name="T3" fmla="*/ 93 h 107"/>
                <a:gd name="T4" fmla="*/ 41 w 94"/>
                <a:gd name="T5" fmla="*/ 96 h 107"/>
                <a:gd name="T6" fmla="*/ 55 w 94"/>
                <a:gd name="T7" fmla="*/ 107 h 107"/>
                <a:gd name="T8" fmla="*/ 55 w 94"/>
                <a:gd name="T9" fmla="*/ 107 h 107"/>
                <a:gd name="T10" fmla="*/ 0 w 94"/>
                <a:gd name="T11" fmla="*/ 107 h 107"/>
                <a:gd name="T12" fmla="*/ 0 w 94"/>
                <a:gd name="T13" fmla="*/ 107 h 107"/>
                <a:gd name="T14" fmla="*/ 10 w 94"/>
                <a:gd name="T15" fmla="*/ 97 h 107"/>
                <a:gd name="T16" fmla="*/ 12 w 94"/>
                <a:gd name="T17" fmla="*/ 94 h 107"/>
                <a:gd name="T18" fmla="*/ 12 w 94"/>
                <a:gd name="T19" fmla="*/ 14 h 107"/>
                <a:gd name="T20" fmla="*/ 10 w 94"/>
                <a:gd name="T21" fmla="*/ 10 h 107"/>
                <a:gd name="T22" fmla="*/ 0 w 94"/>
                <a:gd name="T23" fmla="*/ 1 h 107"/>
                <a:gd name="T24" fmla="*/ 0 w 94"/>
                <a:gd name="T25" fmla="*/ 0 h 107"/>
                <a:gd name="T26" fmla="*/ 53 w 94"/>
                <a:gd name="T27" fmla="*/ 0 h 107"/>
                <a:gd name="T28" fmla="*/ 94 w 94"/>
                <a:gd name="T29" fmla="*/ 33 h 107"/>
                <a:gd name="T30" fmla="*/ 49 w 94"/>
                <a:gd name="T31" fmla="*/ 67 h 107"/>
                <a:gd name="T32" fmla="*/ 39 w 94"/>
                <a:gd name="T33" fmla="*/ 67 h 107"/>
                <a:gd name="T34" fmla="*/ 39 w 94"/>
                <a:gd name="T35" fmla="*/ 64 h 107"/>
                <a:gd name="T36" fmla="*/ 46 w 94"/>
                <a:gd name="T37" fmla="*/ 64 h 107"/>
                <a:gd name="T38" fmla="*/ 66 w 94"/>
                <a:gd name="T39" fmla="*/ 33 h 107"/>
                <a:gd name="T40" fmla="*/ 48 w 94"/>
                <a:gd name="T41" fmla="*/ 3 h 107"/>
                <a:gd name="T42" fmla="*/ 42 w 94"/>
                <a:gd name="T43" fmla="*/ 3 h 107"/>
                <a:gd name="T44" fmla="*/ 39 w 94"/>
                <a:gd name="T45" fmla="*/ 6 h 107"/>
                <a:gd name="T46" fmla="*/ 39 w 94"/>
                <a:gd name="T47" fmla="*/ 64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4" h="107">
                  <a:moveTo>
                    <a:pt x="39" y="67"/>
                  </a:moveTo>
                  <a:cubicBezTo>
                    <a:pt x="39" y="93"/>
                    <a:pt x="39" y="93"/>
                    <a:pt x="39" y="93"/>
                  </a:cubicBezTo>
                  <a:cubicBezTo>
                    <a:pt x="39" y="95"/>
                    <a:pt x="39" y="95"/>
                    <a:pt x="41" y="96"/>
                  </a:cubicBezTo>
                  <a:cubicBezTo>
                    <a:pt x="55" y="107"/>
                    <a:pt x="55" y="107"/>
                    <a:pt x="55" y="107"/>
                  </a:cubicBezTo>
                  <a:cubicBezTo>
                    <a:pt x="55" y="107"/>
                    <a:pt x="55" y="107"/>
                    <a:pt x="55" y="107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10" y="97"/>
                    <a:pt x="10" y="97"/>
                    <a:pt x="10" y="97"/>
                  </a:cubicBezTo>
                  <a:cubicBezTo>
                    <a:pt x="11" y="96"/>
                    <a:pt x="12" y="96"/>
                    <a:pt x="12" y="94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2" y="12"/>
                    <a:pt x="11" y="11"/>
                    <a:pt x="10" y="1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4" y="0"/>
                    <a:pt x="94" y="8"/>
                    <a:pt x="94" y="33"/>
                  </a:cubicBezTo>
                  <a:cubicBezTo>
                    <a:pt x="94" y="57"/>
                    <a:pt x="76" y="67"/>
                    <a:pt x="49" y="67"/>
                  </a:cubicBezTo>
                  <a:lnTo>
                    <a:pt x="39" y="67"/>
                  </a:lnTo>
                  <a:close/>
                  <a:moveTo>
                    <a:pt x="39" y="64"/>
                  </a:moveTo>
                  <a:cubicBezTo>
                    <a:pt x="46" y="64"/>
                    <a:pt x="46" y="64"/>
                    <a:pt x="46" y="64"/>
                  </a:cubicBezTo>
                  <a:cubicBezTo>
                    <a:pt x="58" y="64"/>
                    <a:pt x="66" y="52"/>
                    <a:pt x="66" y="33"/>
                  </a:cubicBezTo>
                  <a:cubicBezTo>
                    <a:pt x="66" y="15"/>
                    <a:pt x="59" y="3"/>
                    <a:pt x="48" y="3"/>
                  </a:cubicBezTo>
                  <a:cubicBezTo>
                    <a:pt x="42" y="3"/>
                    <a:pt x="42" y="3"/>
                    <a:pt x="42" y="3"/>
                  </a:cubicBezTo>
                  <a:cubicBezTo>
                    <a:pt x="40" y="3"/>
                    <a:pt x="39" y="4"/>
                    <a:pt x="39" y="6"/>
                  </a:cubicBezTo>
                  <a:lnTo>
                    <a:pt x="39" y="6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Muller Medium"/>
                <a:cs typeface="+mn-cs"/>
              </a:endParaRPr>
            </a:p>
          </p:txBody>
        </p:sp>
        <p:sp>
          <p:nvSpPr>
            <p:cNvPr id="25" name="Freeform 27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2119" y="2266"/>
              <a:ext cx="37" cy="44"/>
            </a:xfrm>
            <a:custGeom>
              <a:avLst/>
              <a:gdLst>
                <a:gd name="T0" fmla="*/ 55 w 63"/>
                <a:gd name="T1" fmla="*/ 29 h 76"/>
                <a:gd name="T2" fmla="*/ 55 w 63"/>
                <a:gd name="T3" fmla="*/ 29 h 76"/>
                <a:gd name="T4" fmla="*/ 43 w 63"/>
                <a:gd name="T5" fmla="*/ 14 h 76"/>
                <a:gd name="T6" fmla="*/ 40 w 63"/>
                <a:gd name="T7" fmla="*/ 14 h 76"/>
                <a:gd name="T8" fmla="*/ 34 w 63"/>
                <a:gd name="T9" fmla="*/ 22 h 76"/>
                <a:gd name="T10" fmla="*/ 34 w 63"/>
                <a:gd name="T11" fmla="*/ 63 h 76"/>
                <a:gd name="T12" fmla="*/ 36 w 63"/>
                <a:gd name="T13" fmla="*/ 67 h 76"/>
                <a:gd name="T14" fmla="*/ 51 w 63"/>
                <a:gd name="T15" fmla="*/ 76 h 76"/>
                <a:gd name="T16" fmla="*/ 51 w 63"/>
                <a:gd name="T17" fmla="*/ 76 h 76"/>
                <a:gd name="T18" fmla="*/ 0 w 63"/>
                <a:gd name="T19" fmla="*/ 76 h 76"/>
                <a:gd name="T20" fmla="*/ 0 w 63"/>
                <a:gd name="T21" fmla="*/ 76 h 76"/>
                <a:gd name="T22" fmla="*/ 7 w 63"/>
                <a:gd name="T23" fmla="*/ 69 h 76"/>
                <a:gd name="T24" fmla="*/ 9 w 63"/>
                <a:gd name="T25" fmla="*/ 65 h 76"/>
                <a:gd name="T26" fmla="*/ 9 w 63"/>
                <a:gd name="T27" fmla="*/ 13 h 76"/>
                <a:gd name="T28" fmla="*/ 7 w 63"/>
                <a:gd name="T29" fmla="*/ 9 h 76"/>
                <a:gd name="T30" fmla="*/ 0 w 63"/>
                <a:gd name="T31" fmla="*/ 1 h 76"/>
                <a:gd name="T32" fmla="*/ 0 w 63"/>
                <a:gd name="T33" fmla="*/ 1 h 76"/>
                <a:gd name="T34" fmla="*/ 34 w 63"/>
                <a:gd name="T35" fmla="*/ 1 h 76"/>
                <a:gd name="T36" fmla="*/ 34 w 63"/>
                <a:gd name="T37" fmla="*/ 20 h 76"/>
                <a:gd name="T38" fmla="*/ 53 w 63"/>
                <a:gd name="T39" fmla="*/ 0 h 76"/>
                <a:gd name="T40" fmla="*/ 63 w 63"/>
                <a:gd name="T41" fmla="*/ 5 h 76"/>
                <a:gd name="T42" fmla="*/ 55 w 63"/>
                <a:gd name="T43" fmla="*/ 2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3" h="76">
                  <a:moveTo>
                    <a:pt x="55" y="29"/>
                  </a:moveTo>
                  <a:cubicBezTo>
                    <a:pt x="55" y="29"/>
                    <a:pt x="55" y="29"/>
                    <a:pt x="55" y="29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2" y="13"/>
                    <a:pt x="41" y="13"/>
                    <a:pt x="40" y="14"/>
                  </a:cubicBezTo>
                  <a:cubicBezTo>
                    <a:pt x="37" y="15"/>
                    <a:pt x="36" y="18"/>
                    <a:pt x="34" y="22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5"/>
                    <a:pt x="34" y="66"/>
                    <a:pt x="36" y="67"/>
                  </a:cubicBezTo>
                  <a:cubicBezTo>
                    <a:pt x="51" y="76"/>
                    <a:pt x="51" y="76"/>
                    <a:pt x="51" y="76"/>
                  </a:cubicBezTo>
                  <a:cubicBezTo>
                    <a:pt x="51" y="76"/>
                    <a:pt x="51" y="76"/>
                    <a:pt x="51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7" y="69"/>
                    <a:pt x="7" y="69"/>
                    <a:pt x="7" y="69"/>
                  </a:cubicBezTo>
                  <a:cubicBezTo>
                    <a:pt x="9" y="68"/>
                    <a:pt x="9" y="67"/>
                    <a:pt x="9" y="65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1"/>
                    <a:pt x="8" y="10"/>
                    <a:pt x="7" y="9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34" y="1"/>
                    <a:pt x="34" y="1"/>
                    <a:pt x="34" y="1"/>
                  </a:cubicBezTo>
                  <a:cubicBezTo>
                    <a:pt x="34" y="20"/>
                    <a:pt x="34" y="20"/>
                    <a:pt x="34" y="20"/>
                  </a:cubicBezTo>
                  <a:cubicBezTo>
                    <a:pt x="36" y="10"/>
                    <a:pt x="43" y="0"/>
                    <a:pt x="53" y="0"/>
                  </a:cubicBezTo>
                  <a:cubicBezTo>
                    <a:pt x="58" y="0"/>
                    <a:pt x="61" y="2"/>
                    <a:pt x="63" y="5"/>
                  </a:cubicBezTo>
                  <a:lnTo>
                    <a:pt x="55" y="2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Muller Medium"/>
                <a:cs typeface="+mn-cs"/>
              </a:endParaRPr>
            </a:p>
          </p:txBody>
        </p:sp>
        <p:sp>
          <p:nvSpPr>
            <p:cNvPr id="26" name="Freeform 28">
              <a:extLst>
                <a:ext uri="{FF2B5EF4-FFF2-40B4-BE49-F238E27FC236}"/>
              </a:extLst>
            </p:cNvPr>
            <p:cNvSpPr>
              <a:spLocks noEditPoints="1"/>
            </p:cNvSpPr>
            <p:nvPr/>
          </p:nvSpPr>
          <p:spPr bwMode="auto">
            <a:xfrm>
              <a:off x="2156" y="2266"/>
              <a:ext cx="47" cy="45"/>
            </a:xfrm>
            <a:custGeom>
              <a:avLst/>
              <a:gdLst>
                <a:gd name="T0" fmla="*/ 0 w 80"/>
                <a:gd name="T1" fmla="*/ 38 h 77"/>
                <a:gd name="T2" fmla="*/ 40 w 80"/>
                <a:gd name="T3" fmla="*/ 0 h 77"/>
                <a:gd name="T4" fmla="*/ 80 w 80"/>
                <a:gd name="T5" fmla="*/ 39 h 77"/>
                <a:gd name="T6" fmla="*/ 40 w 80"/>
                <a:gd name="T7" fmla="*/ 77 h 77"/>
                <a:gd name="T8" fmla="*/ 0 w 80"/>
                <a:gd name="T9" fmla="*/ 38 h 77"/>
                <a:gd name="T10" fmla="*/ 28 w 80"/>
                <a:gd name="T11" fmla="*/ 38 h 77"/>
                <a:gd name="T12" fmla="*/ 40 w 80"/>
                <a:gd name="T13" fmla="*/ 75 h 77"/>
                <a:gd name="T14" fmla="*/ 53 w 80"/>
                <a:gd name="T15" fmla="*/ 39 h 77"/>
                <a:gd name="T16" fmla="*/ 40 w 80"/>
                <a:gd name="T17" fmla="*/ 3 h 77"/>
                <a:gd name="T18" fmla="*/ 28 w 80"/>
                <a:gd name="T19" fmla="*/ 38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0" h="77">
                  <a:moveTo>
                    <a:pt x="0" y="38"/>
                  </a:moveTo>
                  <a:cubicBezTo>
                    <a:pt x="0" y="13"/>
                    <a:pt x="16" y="0"/>
                    <a:pt x="40" y="0"/>
                  </a:cubicBezTo>
                  <a:cubicBezTo>
                    <a:pt x="64" y="0"/>
                    <a:pt x="80" y="13"/>
                    <a:pt x="80" y="39"/>
                  </a:cubicBezTo>
                  <a:cubicBezTo>
                    <a:pt x="80" y="64"/>
                    <a:pt x="64" y="77"/>
                    <a:pt x="40" y="77"/>
                  </a:cubicBezTo>
                  <a:cubicBezTo>
                    <a:pt x="16" y="77"/>
                    <a:pt x="0" y="64"/>
                    <a:pt x="0" y="38"/>
                  </a:cubicBezTo>
                  <a:close/>
                  <a:moveTo>
                    <a:pt x="28" y="38"/>
                  </a:moveTo>
                  <a:cubicBezTo>
                    <a:pt x="28" y="68"/>
                    <a:pt x="33" y="75"/>
                    <a:pt x="40" y="75"/>
                  </a:cubicBezTo>
                  <a:cubicBezTo>
                    <a:pt x="48" y="75"/>
                    <a:pt x="53" y="68"/>
                    <a:pt x="53" y="39"/>
                  </a:cubicBezTo>
                  <a:cubicBezTo>
                    <a:pt x="53" y="9"/>
                    <a:pt x="48" y="3"/>
                    <a:pt x="40" y="3"/>
                  </a:cubicBezTo>
                  <a:cubicBezTo>
                    <a:pt x="33" y="3"/>
                    <a:pt x="28" y="9"/>
                    <a:pt x="28" y="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Muller Medium"/>
                <a:cs typeface="+mn-cs"/>
              </a:endParaRPr>
            </a:p>
          </p:txBody>
        </p:sp>
        <p:sp>
          <p:nvSpPr>
            <p:cNvPr id="27" name="Freeform 29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2205" y="2251"/>
              <a:ext cx="30" cy="60"/>
            </a:xfrm>
            <a:custGeom>
              <a:avLst/>
              <a:gdLst>
                <a:gd name="T0" fmla="*/ 52 w 52"/>
                <a:gd name="T1" fmla="*/ 29 h 102"/>
                <a:gd name="T2" fmla="*/ 33 w 52"/>
                <a:gd name="T3" fmla="*/ 29 h 102"/>
                <a:gd name="T4" fmla="*/ 33 w 52"/>
                <a:gd name="T5" fmla="*/ 80 h 102"/>
                <a:gd name="T6" fmla="*/ 41 w 52"/>
                <a:gd name="T7" fmla="*/ 90 h 102"/>
                <a:gd name="T8" fmla="*/ 50 w 52"/>
                <a:gd name="T9" fmla="*/ 85 h 102"/>
                <a:gd name="T10" fmla="*/ 50 w 52"/>
                <a:gd name="T11" fmla="*/ 85 h 102"/>
                <a:gd name="T12" fmla="*/ 28 w 52"/>
                <a:gd name="T13" fmla="*/ 102 h 102"/>
                <a:gd name="T14" fmla="*/ 8 w 52"/>
                <a:gd name="T15" fmla="*/ 82 h 102"/>
                <a:gd name="T16" fmla="*/ 8 w 52"/>
                <a:gd name="T17" fmla="*/ 29 h 102"/>
                <a:gd name="T18" fmla="*/ 0 w 52"/>
                <a:gd name="T19" fmla="*/ 29 h 102"/>
                <a:gd name="T20" fmla="*/ 0 w 52"/>
                <a:gd name="T21" fmla="*/ 26 h 102"/>
                <a:gd name="T22" fmla="*/ 7 w 52"/>
                <a:gd name="T23" fmla="*/ 26 h 102"/>
                <a:gd name="T24" fmla="*/ 11 w 52"/>
                <a:gd name="T25" fmla="*/ 24 h 102"/>
                <a:gd name="T26" fmla="*/ 33 w 52"/>
                <a:gd name="T27" fmla="*/ 0 h 102"/>
                <a:gd name="T28" fmla="*/ 33 w 52"/>
                <a:gd name="T29" fmla="*/ 0 h 102"/>
                <a:gd name="T30" fmla="*/ 33 w 52"/>
                <a:gd name="T31" fmla="*/ 26 h 102"/>
                <a:gd name="T32" fmla="*/ 52 w 52"/>
                <a:gd name="T33" fmla="*/ 26 h 102"/>
                <a:gd name="T34" fmla="*/ 52 w 52"/>
                <a:gd name="T35" fmla="*/ 29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2" h="102">
                  <a:moveTo>
                    <a:pt x="52" y="29"/>
                  </a:moveTo>
                  <a:cubicBezTo>
                    <a:pt x="33" y="29"/>
                    <a:pt x="33" y="29"/>
                    <a:pt x="33" y="29"/>
                  </a:cubicBezTo>
                  <a:cubicBezTo>
                    <a:pt x="33" y="80"/>
                    <a:pt x="33" y="80"/>
                    <a:pt x="33" y="80"/>
                  </a:cubicBezTo>
                  <a:cubicBezTo>
                    <a:pt x="33" y="87"/>
                    <a:pt x="36" y="90"/>
                    <a:pt x="41" y="90"/>
                  </a:cubicBezTo>
                  <a:cubicBezTo>
                    <a:pt x="45" y="90"/>
                    <a:pt x="48" y="88"/>
                    <a:pt x="50" y="85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48" y="94"/>
                    <a:pt x="42" y="102"/>
                    <a:pt x="28" y="102"/>
                  </a:cubicBezTo>
                  <a:cubicBezTo>
                    <a:pt x="15" y="102"/>
                    <a:pt x="8" y="95"/>
                    <a:pt x="8" y="82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9" y="26"/>
                    <a:pt x="10" y="26"/>
                    <a:pt x="11" y="24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26"/>
                    <a:pt x="33" y="26"/>
                    <a:pt x="33" y="26"/>
                  </a:cubicBezTo>
                  <a:cubicBezTo>
                    <a:pt x="52" y="26"/>
                    <a:pt x="52" y="26"/>
                    <a:pt x="52" y="26"/>
                  </a:cubicBezTo>
                  <a:lnTo>
                    <a:pt x="52" y="2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Muller Medium"/>
                <a:cs typeface="+mn-cs"/>
              </a:endParaRPr>
            </a:p>
          </p:txBody>
        </p:sp>
        <p:sp>
          <p:nvSpPr>
            <p:cNvPr id="28" name="Freeform 30">
              <a:extLst>
                <a:ext uri="{FF2B5EF4-FFF2-40B4-BE49-F238E27FC236}"/>
              </a:extLst>
            </p:cNvPr>
            <p:cNvSpPr>
              <a:spLocks noEditPoints="1"/>
            </p:cNvSpPr>
            <p:nvPr/>
          </p:nvSpPr>
          <p:spPr bwMode="auto">
            <a:xfrm>
              <a:off x="2236" y="2248"/>
              <a:ext cx="41" cy="63"/>
            </a:xfrm>
            <a:custGeom>
              <a:avLst/>
              <a:gdLst>
                <a:gd name="T0" fmla="*/ 25 w 71"/>
                <a:gd name="T1" fmla="*/ 66 h 108"/>
                <a:gd name="T2" fmla="*/ 25 w 71"/>
                <a:gd name="T3" fmla="*/ 66 h 108"/>
                <a:gd name="T4" fmla="*/ 47 w 71"/>
                <a:gd name="T5" fmla="*/ 94 h 108"/>
                <a:gd name="T6" fmla="*/ 70 w 71"/>
                <a:gd name="T7" fmla="*/ 80 h 108"/>
                <a:gd name="T8" fmla="*/ 71 w 71"/>
                <a:gd name="T9" fmla="*/ 80 h 108"/>
                <a:gd name="T10" fmla="*/ 37 w 71"/>
                <a:gd name="T11" fmla="*/ 108 h 108"/>
                <a:gd name="T12" fmla="*/ 0 w 71"/>
                <a:gd name="T13" fmla="*/ 70 h 108"/>
                <a:gd name="T14" fmla="*/ 38 w 71"/>
                <a:gd name="T15" fmla="*/ 31 h 108"/>
                <a:gd name="T16" fmla="*/ 71 w 71"/>
                <a:gd name="T17" fmla="*/ 63 h 108"/>
                <a:gd name="T18" fmla="*/ 71 w 71"/>
                <a:gd name="T19" fmla="*/ 66 h 108"/>
                <a:gd name="T20" fmla="*/ 25 w 71"/>
                <a:gd name="T21" fmla="*/ 66 h 108"/>
                <a:gd name="T22" fmla="*/ 25 w 71"/>
                <a:gd name="T23" fmla="*/ 63 h 108"/>
                <a:gd name="T24" fmla="*/ 48 w 71"/>
                <a:gd name="T25" fmla="*/ 63 h 108"/>
                <a:gd name="T26" fmla="*/ 48 w 71"/>
                <a:gd name="T27" fmla="*/ 59 h 108"/>
                <a:gd name="T28" fmla="*/ 38 w 71"/>
                <a:gd name="T29" fmla="*/ 34 h 108"/>
                <a:gd name="T30" fmla="*/ 25 w 71"/>
                <a:gd name="T31" fmla="*/ 63 h 108"/>
                <a:gd name="T32" fmla="*/ 64 w 71"/>
                <a:gd name="T33" fmla="*/ 0 h 108"/>
                <a:gd name="T34" fmla="*/ 64 w 71"/>
                <a:gd name="T35" fmla="*/ 1 h 108"/>
                <a:gd name="T36" fmla="*/ 28 w 71"/>
                <a:gd name="T37" fmla="*/ 26 h 108"/>
                <a:gd name="T38" fmla="*/ 28 w 71"/>
                <a:gd name="T39" fmla="*/ 25 h 108"/>
                <a:gd name="T40" fmla="*/ 40 w 71"/>
                <a:gd name="T41" fmla="*/ 0 h 108"/>
                <a:gd name="T42" fmla="*/ 64 w 71"/>
                <a:gd name="T4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1" h="108">
                  <a:moveTo>
                    <a:pt x="25" y="66"/>
                  </a:moveTo>
                  <a:cubicBezTo>
                    <a:pt x="25" y="66"/>
                    <a:pt x="25" y="66"/>
                    <a:pt x="25" y="66"/>
                  </a:cubicBezTo>
                  <a:cubicBezTo>
                    <a:pt x="25" y="86"/>
                    <a:pt x="35" y="94"/>
                    <a:pt x="47" y="94"/>
                  </a:cubicBezTo>
                  <a:cubicBezTo>
                    <a:pt x="56" y="94"/>
                    <a:pt x="65" y="90"/>
                    <a:pt x="70" y="80"/>
                  </a:cubicBezTo>
                  <a:cubicBezTo>
                    <a:pt x="71" y="80"/>
                    <a:pt x="71" y="80"/>
                    <a:pt x="71" y="80"/>
                  </a:cubicBezTo>
                  <a:cubicBezTo>
                    <a:pt x="67" y="99"/>
                    <a:pt x="55" y="108"/>
                    <a:pt x="37" y="108"/>
                  </a:cubicBezTo>
                  <a:cubicBezTo>
                    <a:pt x="18" y="108"/>
                    <a:pt x="0" y="97"/>
                    <a:pt x="0" y="70"/>
                  </a:cubicBezTo>
                  <a:cubicBezTo>
                    <a:pt x="0" y="42"/>
                    <a:pt x="18" y="31"/>
                    <a:pt x="38" y="31"/>
                  </a:cubicBezTo>
                  <a:cubicBezTo>
                    <a:pt x="54" y="31"/>
                    <a:pt x="71" y="38"/>
                    <a:pt x="71" y="63"/>
                  </a:cubicBezTo>
                  <a:cubicBezTo>
                    <a:pt x="71" y="63"/>
                    <a:pt x="71" y="64"/>
                    <a:pt x="71" y="66"/>
                  </a:cubicBezTo>
                  <a:lnTo>
                    <a:pt x="25" y="66"/>
                  </a:lnTo>
                  <a:close/>
                  <a:moveTo>
                    <a:pt x="25" y="63"/>
                  </a:moveTo>
                  <a:cubicBezTo>
                    <a:pt x="48" y="63"/>
                    <a:pt x="48" y="63"/>
                    <a:pt x="48" y="63"/>
                  </a:cubicBezTo>
                  <a:cubicBezTo>
                    <a:pt x="48" y="61"/>
                    <a:pt x="48" y="59"/>
                    <a:pt x="48" y="59"/>
                  </a:cubicBezTo>
                  <a:cubicBezTo>
                    <a:pt x="48" y="39"/>
                    <a:pt x="44" y="34"/>
                    <a:pt x="38" y="34"/>
                  </a:cubicBezTo>
                  <a:cubicBezTo>
                    <a:pt x="30" y="34"/>
                    <a:pt x="26" y="41"/>
                    <a:pt x="25" y="63"/>
                  </a:cubicBezTo>
                  <a:close/>
                  <a:moveTo>
                    <a:pt x="64" y="0"/>
                  </a:moveTo>
                  <a:cubicBezTo>
                    <a:pt x="64" y="1"/>
                    <a:pt x="64" y="1"/>
                    <a:pt x="64" y="1"/>
                  </a:cubicBezTo>
                  <a:cubicBezTo>
                    <a:pt x="28" y="26"/>
                    <a:pt x="28" y="26"/>
                    <a:pt x="28" y="26"/>
                  </a:cubicBezTo>
                  <a:cubicBezTo>
                    <a:pt x="28" y="25"/>
                    <a:pt x="28" y="25"/>
                    <a:pt x="28" y="25"/>
                  </a:cubicBezTo>
                  <a:cubicBezTo>
                    <a:pt x="40" y="0"/>
                    <a:pt x="40" y="0"/>
                    <a:pt x="40" y="0"/>
                  </a:cubicBezTo>
                  <a:lnTo>
                    <a:pt x="6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Muller Medium"/>
                <a:cs typeface="+mn-cs"/>
              </a:endParaRPr>
            </a:p>
          </p:txBody>
        </p:sp>
        <p:sp>
          <p:nvSpPr>
            <p:cNvPr id="29" name="Freeform 31">
              <a:extLst>
                <a:ext uri="{FF2B5EF4-FFF2-40B4-BE49-F238E27FC236}"/>
              </a:extLst>
            </p:cNvPr>
            <p:cNvSpPr>
              <a:spLocks noEditPoints="1"/>
            </p:cNvSpPr>
            <p:nvPr/>
          </p:nvSpPr>
          <p:spPr bwMode="auto">
            <a:xfrm>
              <a:off x="2280" y="2248"/>
              <a:ext cx="25" cy="62"/>
            </a:xfrm>
            <a:custGeom>
              <a:avLst/>
              <a:gdLst>
                <a:gd name="T0" fmla="*/ 34 w 43"/>
                <a:gd name="T1" fmla="*/ 32 h 107"/>
                <a:gd name="T2" fmla="*/ 34 w 43"/>
                <a:gd name="T3" fmla="*/ 96 h 107"/>
                <a:gd name="T4" fmla="*/ 36 w 43"/>
                <a:gd name="T5" fmla="*/ 100 h 107"/>
                <a:gd name="T6" fmla="*/ 43 w 43"/>
                <a:gd name="T7" fmla="*/ 107 h 107"/>
                <a:gd name="T8" fmla="*/ 43 w 43"/>
                <a:gd name="T9" fmla="*/ 107 h 107"/>
                <a:gd name="T10" fmla="*/ 0 w 43"/>
                <a:gd name="T11" fmla="*/ 107 h 107"/>
                <a:gd name="T12" fmla="*/ 0 w 43"/>
                <a:gd name="T13" fmla="*/ 107 h 107"/>
                <a:gd name="T14" fmla="*/ 8 w 43"/>
                <a:gd name="T15" fmla="*/ 100 h 107"/>
                <a:gd name="T16" fmla="*/ 9 w 43"/>
                <a:gd name="T17" fmla="*/ 96 h 107"/>
                <a:gd name="T18" fmla="*/ 9 w 43"/>
                <a:gd name="T19" fmla="*/ 44 h 107"/>
                <a:gd name="T20" fmla="*/ 8 w 43"/>
                <a:gd name="T21" fmla="*/ 40 h 107"/>
                <a:gd name="T22" fmla="*/ 0 w 43"/>
                <a:gd name="T23" fmla="*/ 32 h 107"/>
                <a:gd name="T24" fmla="*/ 0 w 43"/>
                <a:gd name="T25" fmla="*/ 32 h 107"/>
                <a:gd name="T26" fmla="*/ 34 w 43"/>
                <a:gd name="T27" fmla="*/ 32 h 107"/>
                <a:gd name="T28" fmla="*/ 9 w 43"/>
                <a:gd name="T29" fmla="*/ 12 h 107"/>
                <a:gd name="T30" fmla="*/ 21 w 43"/>
                <a:gd name="T31" fmla="*/ 0 h 107"/>
                <a:gd name="T32" fmla="*/ 34 w 43"/>
                <a:gd name="T33" fmla="*/ 12 h 107"/>
                <a:gd name="T34" fmla="*/ 21 w 43"/>
                <a:gd name="T35" fmla="*/ 24 h 107"/>
                <a:gd name="T36" fmla="*/ 9 w 43"/>
                <a:gd name="T37" fmla="*/ 12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3" h="107">
                  <a:moveTo>
                    <a:pt x="34" y="32"/>
                  </a:moveTo>
                  <a:cubicBezTo>
                    <a:pt x="34" y="96"/>
                    <a:pt x="34" y="96"/>
                    <a:pt x="34" y="96"/>
                  </a:cubicBezTo>
                  <a:cubicBezTo>
                    <a:pt x="34" y="98"/>
                    <a:pt x="34" y="99"/>
                    <a:pt x="36" y="100"/>
                  </a:cubicBezTo>
                  <a:cubicBezTo>
                    <a:pt x="43" y="107"/>
                    <a:pt x="43" y="107"/>
                    <a:pt x="43" y="107"/>
                  </a:cubicBezTo>
                  <a:cubicBezTo>
                    <a:pt x="43" y="107"/>
                    <a:pt x="43" y="107"/>
                    <a:pt x="43" y="107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8" y="100"/>
                    <a:pt x="8" y="100"/>
                    <a:pt x="8" y="100"/>
                  </a:cubicBezTo>
                  <a:cubicBezTo>
                    <a:pt x="9" y="99"/>
                    <a:pt x="9" y="98"/>
                    <a:pt x="9" y="96"/>
                  </a:cubicBezTo>
                  <a:cubicBezTo>
                    <a:pt x="9" y="44"/>
                    <a:pt x="9" y="44"/>
                    <a:pt x="9" y="44"/>
                  </a:cubicBezTo>
                  <a:cubicBezTo>
                    <a:pt x="9" y="42"/>
                    <a:pt x="9" y="41"/>
                    <a:pt x="8" y="40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lnTo>
                    <a:pt x="34" y="32"/>
                  </a:lnTo>
                  <a:close/>
                  <a:moveTo>
                    <a:pt x="9" y="12"/>
                  </a:moveTo>
                  <a:cubicBezTo>
                    <a:pt x="9" y="5"/>
                    <a:pt x="15" y="0"/>
                    <a:pt x="21" y="0"/>
                  </a:cubicBezTo>
                  <a:cubicBezTo>
                    <a:pt x="28" y="0"/>
                    <a:pt x="34" y="5"/>
                    <a:pt x="34" y="12"/>
                  </a:cubicBezTo>
                  <a:cubicBezTo>
                    <a:pt x="34" y="19"/>
                    <a:pt x="28" y="24"/>
                    <a:pt x="21" y="24"/>
                  </a:cubicBezTo>
                  <a:cubicBezTo>
                    <a:pt x="15" y="24"/>
                    <a:pt x="9" y="19"/>
                    <a:pt x="9" y="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Muller Medium"/>
                <a:cs typeface="+mn-cs"/>
              </a:endParaRPr>
            </a:p>
          </p:txBody>
        </p:sp>
        <p:sp>
          <p:nvSpPr>
            <p:cNvPr id="30" name="Freeform 32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2308" y="2266"/>
              <a:ext cx="52" cy="44"/>
            </a:xfrm>
            <a:custGeom>
              <a:avLst/>
              <a:gdLst>
                <a:gd name="T0" fmla="*/ 81 w 90"/>
                <a:gd name="T1" fmla="*/ 65 h 76"/>
                <a:gd name="T2" fmla="*/ 82 w 90"/>
                <a:gd name="T3" fmla="*/ 69 h 76"/>
                <a:gd name="T4" fmla="*/ 90 w 90"/>
                <a:gd name="T5" fmla="*/ 76 h 76"/>
                <a:gd name="T6" fmla="*/ 90 w 90"/>
                <a:gd name="T7" fmla="*/ 76 h 76"/>
                <a:gd name="T8" fmla="*/ 47 w 90"/>
                <a:gd name="T9" fmla="*/ 76 h 76"/>
                <a:gd name="T10" fmla="*/ 47 w 90"/>
                <a:gd name="T11" fmla="*/ 76 h 76"/>
                <a:gd name="T12" fmla="*/ 54 w 90"/>
                <a:gd name="T13" fmla="*/ 69 h 76"/>
                <a:gd name="T14" fmla="*/ 56 w 90"/>
                <a:gd name="T15" fmla="*/ 65 h 76"/>
                <a:gd name="T16" fmla="*/ 56 w 90"/>
                <a:gd name="T17" fmla="*/ 35 h 76"/>
                <a:gd name="T18" fmla="*/ 45 w 90"/>
                <a:gd name="T19" fmla="*/ 12 h 76"/>
                <a:gd name="T20" fmla="*/ 33 w 90"/>
                <a:gd name="T21" fmla="*/ 19 h 76"/>
                <a:gd name="T22" fmla="*/ 33 w 90"/>
                <a:gd name="T23" fmla="*/ 65 h 76"/>
                <a:gd name="T24" fmla="*/ 35 w 90"/>
                <a:gd name="T25" fmla="*/ 69 h 76"/>
                <a:gd name="T26" fmla="*/ 42 w 90"/>
                <a:gd name="T27" fmla="*/ 76 h 76"/>
                <a:gd name="T28" fmla="*/ 42 w 90"/>
                <a:gd name="T29" fmla="*/ 76 h 76"/>
                <a:gd name="T30" fmla="*/ 0 w 90"/>
                <a:gd name="T31" fmla="*/ 76 h 76"/>
                <a:gd name="T32" fmla="*/ 0 w 90"/>
                <a:gd name="T33" fmla="*/ 76 h 76"/>
                <a:gd name="T34" fmla="*/ 7 w 90"/>
                <a:gd name="T35" fmla="*/ 69 h 76"/>
                <a:gd name="T36" fmla="*/ 8 w 90"/>
                <a:gd name="T37" fmla="*/ 65 h 76"/>
                <a:gd name="T38" fmla="*/ 8 w 90"/>
                <a:gd name="T39" fmla="*/ 13 h 76"/>
                <a:gd name="T40" fmla="*/ 7 w 90"/>
                <a:gd name="T41" fmla="*/ 9 h 76"/>
                <a:gd name="T42" fmla="*/ 0 w 90"/>
                <a:gd name="T43" fmla="*/ 1 h 76"/>
                <a:gd name="T44" fmla="*/ 0 w 90"/>
                <a:gd name="T45" fmla="*/ 1 h 76"/>
                <a:gd name="T46" fmla="*/ 33 w 90"/>
                <a:gd name="T47" fmla="*/ 1 h 76"/>
                <a:gd name="T48" fmla="*/ 33 w 90"/>
                <a:gd name="T49" fmla="*/ 17 h 76"/>
                <a:gd name="T50" fmla="*/ 58 w 90"/>
                <a:gd name="T51" fmla="*/ 0 h 76"/>
                <a:gd name="T52" fmla="*/ 81 w 90"/>
                <a:gd name="T53" fmla="*/ 32 h 76"/>
                <a:gd name="T54" fmla="*/ 81 w 90"/>
                <a:gd name="T55" fmla="*/ 65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0" h="76">
                  <a:moveTo>
                    <a:pt x="81" y="65"/>
                  </a:moveTo>
                  <a:cubicBezTo>
                    <a:pt x="81" y="67"/>
                    <a:pt x="81" y="68"/>
                    <a:pt x="82" y="69"/>
                  </a:cubicBezTo>
                  <a:cubicBezTo>
                    <a:pt x="90" y="76"/>
                    <a:pt x="90" y="76"/>
                    <a:pt x="90" y="76"/>
                  </a:cubicBezTo>
                  <a:cubicBezTo>
                    <a:pt x="90" y="76"/>
                    <a:pt x="90" y="76"/>
                    <a:pt x="90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54" y="69"/>
                    <a:pt x="54" y="69"/>
                    <a:pt x="54" y="69"/>
                  </a:cubicBezTo>
                  <a:cubicBezTo>
                    <a:pt x="56" y="68"/>
                    <a:pt x="56" y="67"/>
                    <a:pt x="56" y="65"/>
                  </a:cubicBezTo>
                  <a:cubicBezTo>
                    <a:pt x="56" y="63"/>
                    <a:pt x="56" y="43"/>
                    <a:pt x="56" y="35"/>
                  </a:cubicBezTo>
                  <a:cubicBezTo>
                    <a:pt x="56" y="21"/>
                    <a:pt x="54" y="12"/>
                    <a:pt x="45" y="12"/>
                  </a:cubicBezTo>
                  <a:cubicBezTo>
                    <a:pt x="40" y="12"/>
                    <a:pt x="36" y="15"/>
                    <a:pt x="33" y="19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7"/>
                    <a:pt x="33" y="68"/>
                    <a:pt x="35" y="69"/>
                  </a:cubicBezTo>
                  <a:cubicBezTo>
                    <a:pt x="42" y="76"/>
                    <a:pt x="42" y="76"/>
                    <a:pt x="42" y="76"/>
                  </a:cubicBezTo>
                  <a:cubicBezTo>
                    <a:pt x="42" y="76"/>
                    <a:pt x="42" y="76"/>
                    <a:pt x="42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7" y="69"/>
                    <a:pt x="7" y="69"/>
                    <a:pt x="7" y="69"/>
                  </a:cubicBezTo>
                  <a:cubicBezTo>
                    <a:pt x="8" y="68"/>
                    <a:pt x="8" y="67"/>
                    <a:pt x="8" y="65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8" y="11"/>
                    <a:pt x="8" y="10"/>
                    <a:pt x="7" y="9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33" y="1"/>
                    <a:pt x="33" y="1"/>
                    <a:pt x="33" y="1"/>
                  </a:cubicBezTo>
                  <a:cubicBezTo>
                    <a:pt x="33" y="17"/>
                    <a:pt x="33" y="17"/>
                    <a:pt x="33" y="17"/>
                  </a:cubicBezTo>
                  <a:cubicBezTo>
                    <a:pt x="37" y="6"/>
                    <a:pt x="45" y="0"/>
                    <a:pt x="58" y="0"/>
                  </a:cubicBezTo>
                  <a:cubicBezTo>
                    <a:pt x="73" y="0"/>
                    <a:pt x="81" y="11"/>
                    <a:pt x="81" y="32"/>
                  </a:cubicBezTo>
                  <a:cubicBezTo>
                    <a:pt x="81" y="41"/>
                    <a:pt x="81" y="53"/>
                    <a:pt x="81" y="6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Muller Medium"/>
                <a:cs typeface="+mn-cs"/>
              </a:endParaRPr>
            </a:p>
          </p:txBody>
        </p:sp>
        <p:sp>
          <p:nvSpPr>
            <p:cNvPr id="31" name="Freeform 33">
              <a:extLst>
                <a:ext uri="{FF2B5EF4-FFF2-40B4-BE49-F238E27FC236}"/>
              </a:extLst>
            </p:cNvPr>
            <p:cNvSpPr>
              <a:spLocks noEditPoints="1"/>
            </p:cNvSpPr>
            <p:nvPr/>
          </p:nvSpPr>
          <p:spPr bwMode="auto">
            <a:xfrm>
              <a:off x="2362" y="2266"/>
              <a:ext cx="41" cy="45"/>
            </a:xfrm>
            <a:custGeom>
              <a:avLst/>
              <a:gdLst>
                <a:gd name="T0" fmla="*/ 26 w 72"/>
                <a:gd name="T1" fmla="*/ 35 h 77"/>
                <a:gd name="T2" fmla="*/ 26 w 72"/>
                <a:gd name="T3" fmla="*/ 35 h 77"/>
                <a:gd name="T4" fmla="*/ 48 w 72"/>
                <a:gd name="T5" fmla="*/ 63 h 77"/>
                <a:gd name="T6" fmla="*/ 71 w 72"/>
                <a:gd name="T7" fmla="*/ 49 h 77"/>
                <a:gd name="T8" fmla="*/ 71 w 72"/>
                <a:gd name="T9" fmla="*/ 49 h 77"/>
                <a:gd name="T10" fmla="*/ 37 w 72"/>
                <a:gd name="T11" fmla="*/ 77 h 77"/>
                <a:gd name="T12" fmla="*/ 0 w 72"/>
                <a:gd name="T13" fmla="*/ 39 h 77"/>
                <a:gd name="T14" fmla="*/ 38 w 72"/>
                <a:gd name="T15" fmla="*/ 0 h 77"/>
                <a:gd name="T16" fmla="*/ 72 w 72"/>
                <a:gd name="T17" fmla="*/ 32 h 77"/>
                <a:gd name="T18" fmla="*/ 72 w 72"/>
                <a:gd name="T19" fmla="*/ 35 h 77"/>
                <a:gd name="T20" fmla="*/ 26 w 72"/>
                <a:gd name="T21" fmla="*/ 35 h 77"/>
                <a:gd name="T22" fmla="*/ 26 w 72"/>
                <a:gd name="T23" fmla="*/ 32 h 77"/>
                <a:gd name="T24" fmla="*/ 48 w 72"/>
                <a:gd name="T25" fmla="*/ 32 h 77"/>
                <a:gd name="T26" fmla="*/ 48 w 72"/>
                <a:gd name="T27" fmla="*/ 28 h 77"/>
                <a:gd name="T28" fmla="*/ 38 w 72"/>
                <a:gd name="T29" fmla="*/ 3 h 77"/>
                <a:gd name="T30" fmla="*/ 26 w 72"/>
                <a:gd name="T31" fmla="*/ 32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2" h="77">
                  <a:moveTo>
                    <a:pt x="26" y="35"/>
                  </a:moveTo>
                  <a:cubicBezTo>
                    <a:pt x="26" y="35"/>
                    <a:pt x="26" y="35"/>
                    <a:pt x="26" y="35"/>
                  </a:cubicBezTo>
                  <a:cubicBezTo>
                    <a:pt x="26" y="55"/>
                    <a:pt x="36" y="63"/>
                    <a:pt x="48" y="63"/>
                  </a:cubicBezTo>
                  <a:cubicBezTo>
                    <a:pt x="57" y="63"/>
                    <a:pt x="66" y="59"/>
                    <a:pt x="71" y="49"/>
                  </a:cubicBezTo>
                  <a:cubicBezTo>
                    <a:pt x="71" y="49"/>
                    <a:pt x="71" y="49"/>
                    <a:pt x="71" y="49"/>
                  </a:cubicBezTo>
                  <a:cubicBezTo>
                    <a:pt x="67" y="68"/>
                    <a:pt x="55" y="77"/>
                    <a:pt x="37" y="77"/>
                  </a:cubicBezTo>
                  <a:cubicBezTo>
                    <a:pt x="18" y="77"/>
                    <a:pt x="0" y="66"/>
                    <a:pt x="0" y="39"/>
                  </a:cubicBezTo>
                  <a:cubicBezTo>
                    <a:pt x="0" y="11"/>
                    <a:pt x="18" y="0"/>
                    <a:pt x="38" y="0"/>
                  </a:cubicBezTo>
                  <a:cubicBezTo>
                    <a:pt x="55" y="0"/>
                    <a:pt x="72" y="7"/>
                    <a:pt x="72" y="32"/>
                  </a:cubicBezTo>
                  <a:cubicBezTo>
                    <a:pt x="72" y="32"/>
                    <a:pt x="72" y="33"/>
                    <a:pt x="72" y="35"/>
                  </a:cubicBezTo>
                  <a:lnTo>
                    <a:pt x="26" y="35"/>
                  </a:lnTo>
                  <a:close/>
                  <a:moveTo>
                    <a:pt x="26" y="32"/>
                  </a:moveTo>
                  <a:cubicBezTo>
                    <a:pt x="48" y="32"/>
                    <a:pt x="48" y="32"/>
                    <a:pt x="48" y="32"/>
                  </a:cubicBezTo>
                  <a:cubicBezTo>
                    <a:pt x="48" y="30"/>
                    <a:pt x="48" y="28"/>
                    <a:pt x="48" y="28"/>
                  </a:cubicBezTo>
                  <a:cubicBezTo>
                    <a:pt x="48" y="8"/>
                    <a:pt x="44" y="3"/>
                    <a:pt x="38" y="3"/>
                  </a:cubicBezTo>
                  <a:cubicBezTo>
                    <a:pt x="30" y="3"/>
                    <a:pt x="26" y="10"/>
                    <a:pt x="26" y="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Muller Medium"/>
                <a:cs typeface="+mn-cs"/>
              </a:endParaRPr>
            </a:p>
          </p:txBody>
        </p:sp>
        <p:sp>
          <p:nvSpPr>
            <p:cNvPr id="32" name="Freeform 34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2407" y="2266"/>
              <a:ext cx="36" cy="45"/>
            </a:xfrm>
            <a:custGeom>
              <a:avLst/>
              <a:gdLst>
                <a:gd name="T0" fmla="*/ 27 w 62"/>
                <a:gd name="T1" fmla="*/ 50 h 77"/>
                <a:gd name="T2" fmla="*/ 16 w 62"/>
                <a:gd name="T3" fmla="*/ 45 h 77"/>
                <a:gd name="T4" fmla="*/ 2 w 62"/>
                <a:gd name="T5" fmla="*/ 24 h 77"/>
                <a:gd name="T6" fmla="*/ 33 w 62"/>
                <a:gd name="T7" fmla="*/ 0 h 77"/>
                <a:gd name="T8" fmla="*/ 60 w 62"/>
                <a:gd name="T9" fmla="*/ 4 h 77"/>
                <a:gd name="T10" fmla="*/ 51 w 62"/>
                <a:gd name="T11" fmla="*/ 26 h 77"/>
                <a:gd name="T12" fmla="*/ 51 w 62"/>
                <a:gd name="T13" fmla="*/ 26 h 77"/>
                <a:gd name="T14" fmla="*/ 39 w 62"/>
                <a:gd name="T15" fmla="*/ 5 h 77"/>
                <a:gd name="T16" fmla="*/ 35 w 62"/>
                <a:gd name="T17" fmla="*/ 2 h 77"/>
                <a:gd name="T18" fmla="*/ 33 w 62"/>
                <a:gd name="T19" fmla="*/ 2 h 77"/>
                <a:gd name="T20" fmla="*/ 21 w 62"/>
                <a:gd name="T21" fmla="*/ 13 h 77"/>
                <a:gd name="T22" fmla="*/ 35 w 62"/>
                <a:gd name="T23" fmla="*/ 27 h 77"/>
                <a:gd name="T24" fmla="*/ 45 w 62"/>
                <a:gd name="T25" fmla="*/ 31 h 77"/>
                <a:gd name="T26" fmla="*/ 62 w 62"/>
                <a:gd name="T27" fmla="*/ 52 h 77"/>
                <a:gd name="T28" fmla="*/ 27 w 62"/>
                <a:gd name="T29" fmla="*/ 77 h 77"/>
                <a:gd name="T30" fmla="*/ 0 w 62"/>
                <a:gd name="T31" fmla="*/ 73 h 77"/>
                <a:gd name="T32" fmla="*/ 8 w 62"/>
                <a:gd name="T33" fmla="*/ 49 h 77"/>
                <a:gd name="T34" fmla="*/ 8 w 62"/>
                <a:gd name="T35" fmla="*/ 49 h 77"/>
                <a:gd name="T36" fmla="*/ 20 w 62"/>
                <a:gd name="T37" fmla="*/ 73 h 77"/>
                <a:gd name="T38" fmla="*/ 24 w 62"/>
                <a:gd name="T39" fmla="*/ 75 h 77"/>
                <a:gd name="T40" fmla="*/ 27 w 62"/>
                <a:gd name="T41" fmla="*/ 75 h 77"/>
                <a:gd name="T42" fmla="*/ 41 w 62"/>
                <a:gd name="T43" fmla="*/ 64 h 77"/>
                <a:gd name="T44" fmla="*/ 27 w 62"/>
                <a:gd name="T45" fmla="*/ 5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2" h="77">
                  <a:moveTo>
                    <a:pt x="27" y="50"/>
                  </a:moveTo>
                  <a:cubicBezTo>
                    <a:pt x="16" y="45"/>
                    <a:pt x="16" y="45"/>
                    <a:pt x="16" y="45"/>
                  </a:cubicBezTo>
                  <a:cubicBezTo>
                    <a:pt x="8" y="41"/>
                    <a:pt x="2" y="34"/>
                    <a:pt x="2" y="24"/>
                  </a:cubicBezTo>
                  <a:cubicBezTo>
                    <a:pt x="2" y="9"/>
                    <a:pt x="14" y="0"/>
                    <a:pt x="33" y="0"/>
                  </a:cubicBezTo>
                  <a:cubicBezTo>
                    <a:pt x="40" y="0"/>
                    <a:pt x="50" y="1"/>
                    <a:pt x="60" y="4"/>
                  </a:cubicBezTo>
                  <a:cubicBezTo>
                    <a:pt x="51" y="26"/>
                    <a:pt x="51" y="26"/>
                    <a:pt x="51" y="26"/>
                  </a:cubicBezTo>
                  <a:cubicBezTo>
                    <a:pt x="51" y="26"/>
                    <a:pt x="51" y="26"/>
                    <a:pt x="51" y="26"/>
                  </a:cubicBezTo>
                  <a:cubicBezTo>
                    <a:pt x="39" y="5"/>
                    <a:pt x="39" y="5"/>
                    <a:pt x="39" y="5"/>
                  </a:cubicBezTo>
                  <a:cubicBezTo>
                    <a:pt x="38" y="3"/>
                    <a:pt x="38" y="2"/>
                    <a:pt x="35" y="2"/>
                  </a:cubicBezTo>
                  <a:cubicBezTo>
                    <a:pt x="33" y="2"/>
                    <a:pt x="33" y="2"/>
                    <a:pt x="33" y="2"/>
                  </a:cubicBezTo>
                  <a:cubicBezTo>
                    <a:pt x="27" y="2"/>
                    <a:pt x="21" y="6"/>
                    <a:pt x="21" y="13"/>
                  </a:cubicBezTo>
                  <a:cubicBezTo>
                    <a:pt x="21" y="20"/>
                    <a:pt x="26" y="23"/>
                    <a:pt x="35" y="27"/>
                  </a:cubicBezTo>
                  <a:cubicBezTo>
                    <a:pt x="45" y="31"/>
                    <a:pt x="45" y="31"/>
                    <a:pt x="45" y="31"/>
                  </a:cubicBezTo>
                  <a:cubicBezTo>
                    <a:pt x="54" y="35"/>
                    <a:pt x="62" y="40"/>
                    <a:pt x="62" y="52"/>
                  </a:cubicBezTo>
                  <a:cubicBezTo>
                    <a:pt x="62" y="69"/>
                    <a:pt x="48" y="77"/>
                    <a:pt x="27" y="77"/>
                  </a:cubicBezTo>
                  <a:cubicBezTo>
                    <a:pt x="19" y="77"/>
                    <a:pt x="8" y="76"/>
                    <a:pt x="0" y="73"/>
                  </a:cubicBezTo>
                  <a:cubicBezTo>
                    <a:pt x="8" y="49"/>
                    <a:pt x="8" y="49"/>
                    <a:pt x="8" y="49"/>
                  </a:cubicBezTo>
                  <a:cubicBezTo>
                    <a:pt x="8" y="49"/>
                    <a:pt x="8" y="49"/>
                    <a:pt x="8" y="49"/>
                  </a:cubicBezTo>
                  <a:cubicBezTo>
                    <a:pt x="20" y="73"/>
                    <a:pt x="20" y="73"/>
                    <a:pt x="20" y="73"/>
                  </a:cubicBezTo>
                  <a:cubicBezTo>
                    <a:pt x="21" y="74"/>
                    <a:pt x="22" y="75"/>
                    <a:pt x="24" y="75"/>
                  </a:cubicBezTo>
                  <a:cubicBezTo>
                    <a:pt x="27" y="75"/>
                    <a:pt x="27" y="75"/>
                    <a:pt x="27" y="75"/>
                  </a:cubicBezTo>
                  <a:cubicBezTo>
                    <a:pt x="36" y="75"/>
                    <a:pt x="41" y="70"/>
                    <a:pt x="41" y="64"/>
                  </a:cubicBezTo>
                  <a:cubicBezTo>
                    <a:pt x="41" y="57"/>
                    <a:pt x="37" y="55"/>
                    <a:pt x="27" y="5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Muller Medium"/>
                <a:cs typeface="+mn-cs"/>
              </a:endParaRPr>
            </a:p>
          </p:txBody>
        </p:sp>
        <p:sp>
          <p:nvSpPr>
            <p:cNvPr id="33" name="Freeform 35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2445" y="2266"/>
              <a:ext cx="44" cy="44"/>
            </a:xfrm>
            <a:custGeom>
              <a:avLst/>
              <a:gdLst>
                <a:gd name="T0" fmla="*/ 69 w 76"/>
                <a:gd name="T1" fmla="*/ 67 h 75"/>
                <a:gd name="T2" fmla="*/ 76 w 76"/>
                <a:gd name="T3" fmla="*/ 75 h 75"/>
                <a:gd name="T4" fmla="*/ 76 w 76"/>
                <a:gd name="T5" fmla="*/ 75 h 75"/>
                <a:gd name="T6" fmla="*/ 40 w 76"/>
                <a:gd name="T7" fmla="*/ 75 h 75"/>
                <a:gd name="T8" fmla="*/ 40 w 76"/>
                <a:gd name="T9" fmla="*/ 75 h 75"/>
                <a:gd name="T10" fmla="*/ 45 w 76"/>
                <a:gd name="T11" fmla="*/ 68 h 75"/>
                <a:gd name="T12" fmla="*/ 45 w 76"/>
                <a:gd name="T13" fmla="*/ 66 h 75"/>
                <a:gd name="T14" fmla="*/ 32 w 76"/>
                <a:gd name="T15" fmla="*/ 45 h 75"/>
                <a:gd name="T16" fmla="*/ 22 w 76"/>
                <a:gd name="T17" fmla="*/ 59 h 75"/>
                <a:gd name="T18" fmla="*/ 21 w 76"/>
                <a:gd name="T19" fmla="*/ 63 h 75"/>
                <a:gd name="T20" fmla="*/ 29 w 76"/>
                <a:gd name="T21" fmla="*/ 75 h 75"/>
                <a:gd name="T22" fmla="*/ 29 w 76"/>
                <a:gd name="T23" fmla="*/ 75 h 75"/>
                <a:gd name="T24" fmla="*/ 0 w 76"/>
                <a:gd name="T25" fmla="*/ 75 h 75"/>
                <a:gd name="T26" fmla="*/ 0 w 76"/>
                <a:gd name="T27" fmla="*/ 75 h 75"/>
                <a:gd name="T28" fmla="*/ 15 w 76"/>
                <a:gd name="T29" fmla="*/ 63 h 75"/>
                <a:gd name="T30" fmla="*/ 20 w 76"/>
                <a:gd name="T31" fmla="*/ 58 h 75"/>
                <a:gd name="T32" fmla="*/ 31 w 76"/>
                <a:gd name="T33" fmla="*/ 43 h 75"/>
                <a:gd name="T34" fmla="*/ 11 w 76"/>
                <a:gd name="T35" fmla="*/ 12 h 75"/>
                <a:gd name="T36" fmla="*/ 7 w 76"/>
                <a:gd name="T37" fmla="*/ 8 h 75"/>
                <a:gd name="T38" fmla="*/ 1 w 76"/>
                <a:gd name="T39" fmla="*/ 1 h 75"/>
                <a:gd name="T40" fmla="*/ 1 w 76"/>
                <a:gd name="T41" fmla="*/ 0 h 75"/>
                <a:gd name="T42" fmla="*/ 37 w 76"/>
                <a:gd name="T43" fmla="*/ 0 h 75"/>
                <a:gd name="T44" fmla="*/ 37 w 76"/>
                <a:gd name="T45" fmla="*/ 1 h 75"/>
                <a:gd name="T46" fmla="*/ 32 w 76"/>
                <a:gd name="T47" fmla="*/ 7 h 75"/>
                <a:gd name="T48" fmla="*/ 32 w 76"/>
                <a:gd name="T49" fmla="*/ 10 h 75"/>
                <a:gd name="T50" fmla="*/ 44 w 76"/>
                <a:gd name="T51" fmla="*/ 28 h 75"/>
                <a:gd name="T52" fmla="*/ 53 w 76"/>
                <a:gd name="T53" fmla="*/ 16 h 75"/>
                <a:gd name="T54" fmla="*/ 53 w 76"/>
                <a:gd name="T55" fmla="*/ 13 h 75"/>
                <a:gd name="T56" fmla="*/ 45 w 76"/>
                <a:gd name="T57" fmla="*/ 1 h 75"/>
                <a:gd name="T58" fmla="*/ 45 w 76"/>
                <a:gd name="T59" fmla="*/ 0 h 75"/>
                <a:gd name="T60" fmla="*/ 75 w 76"/>
                <a:gd name="T61" fmla="*/ 0 h 75"/>
                <a:gd name="T62" fmla="*/ 75 w 76"/>
                <a:gd name="T63" fmla="*/ 1 h 75"/>
                <a:gd name="T64" fmla="*/ 60 w 76"/>
                <a:gd name="T65" fmla="*/ 12 h 75"/>
                <a:gd name="T66" fmla="*/ 54 w 76"/>
                <a:gd name="T67" fmla="*/ 18 h 75"/>
                <a:gd name="T68" fmla="*/ 45 w 76"/>
                <a:gd name="T69" fmla="*/ 30 h 75"/>
                <a:gd name="T70" fmla="*/ 66 w 76"/>
                <a:gd name="T71" fmla="*/ 63 h 75"/>
                <a:gd name="T72" fmla="*/ 69 w 76"/>
                <a:gd name="T73" fmla="*/ 67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6" h="75">
                  <a:moveTo>
                    <a:pt x="69" y="67"/>
                  </a:move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40" y="75"/>
                    <a:pt x="40" y="75"/>
                    <a:pt x="40" y="75"/>
                  </a:cubicBezTo>
                  <a:cubicBezTo>
                    <a:pt x="40" y="75"/>
                    <a:pt x="40" y="75"/>
                    <a:pt x="40" y="75"/>
                  </a:cubicBezTo>
                  <a:cubicBezTo>
                    <a:pt x="45" y="68"/>
                    <a:pt x="45" y="68"/>
                    <a:pt x="45" y="68"/>
                  </a:cubicBezTo>
                  <a:cubicBezTo>
                    <a:pt x="46" y="67"/>
                    <a:pt x="46" y="67"/>
                    <a:pt x="45" y="66"/>
                  </a:cubicBezTo>
                  <a:cubicBezTo>
                    <a:pt x="32" y="45"/>
                    <a:pt x="32" y="45"/>
                    <a:pt x="32" y="45"/>
                  </a:cubicBezTo>
                  <a:cubicBezTo>
                    <a:pt x="22" y="59"/>
                    <a:pt x="22" y="59"/>
                    <a:pt x="22" y="59"/>
                  </a:cubicBezTo>
                  <a:cubicBezTo>
                    <a:pt x="21" y="61"/>
                    <a:pt x="20" y="61"/>
                    <a:pt x="21" y="63"/>
                  </a:cubicBezTo>
                  <a:cubicBezTo>
                    <a:pt x="29" y="75"/>
                    <a:pt x="29" y="75"/>
                    <a:pt x="29" y="75"/>
                  </a:cubicBezTo>
                  <a:cubicBezTo>
                    <a:pt x="29" y="75"/>
                    <a:pt x="29" y="75"/>
                    <a:pt x="29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15" y="63"/>
                    <a:pt x="15" y="63"/>
                    <a:pt x="15" y="63"/>
                  </a:cubicBezTo>
                  <a:cubicBezTo>
                    <a:pt x="17" y="61"/>
                    <a:pt x="18" y="60"/>
                    <a:pt x="20" y="58"/>
                  </a:cubicBezTo>
                  <a:cubicBezTo>
                    <a:pt x="31" y="43"/>
                    <a:pt x="31" y="43"/>
                    <a:pt x="31" y="43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0" y="10"/>
                    <a:pt x="8" y="9"/>
                    <a:pt x="7" y="8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31" y="8"/>
                    <a:pt x="31" y="9"/>
                    <a:pt x="32" y="10"/>
                  </a:cubicBezTo>
                  <a:cubicBezTo>
                    <a:pt x="44" y="28"/>
                    <a:pt x="44" y="28"/>
                    <a:pt x="44" y="28"/>
                  </a:cubicBezTo>
                  <a:cubicBezTo>
                    <a:pt x="53" y="16"/>
                    <a:pt x="53" y="16"/>
                    <a:pt x="53" y="16"/>
                  </a:cubicBezTo>
                  <a:cubicBezTo>
                    <a:pt x="54" y="15"/>
                    <a:pt x="54" y="14"/>
                    <a:pt x="53" y="13"/>
                  </a:cubicBezTo>
                  <a:cubicBezTo>
                    <a:pt x="45" y="1"/>
                    <a:pt x="45" y="1"/>
                    <a:pt x="45" y="1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75" y="1"/>
                    <a:pt x="75" y="1"/>
                    <a:pt x="75" y="1"/>
                  </a:cubicBezTo>
                  <a:cubicBezTo>
                    <a:pt x="60" y="12"/>
                    <a:pt x="60" y="12"/>
                    <a:pt x="60" y="12"/>
                  </a:cubicBezTo>
                  <a:cubicBezTo>
                    <a:pt x="57" y="14"/>
                    <a:pt x="56" y="15"/>
                    <a:pt x="54" y="18"/>
                  </a:cubicBezTo>
                  <a:cubicBezTo>
                    <a:pt x="45" y="30"/>
                    <a:pt x="45" y="30"/>
                    <a:pt x="45" y="30"/>
                  </a:cubicBezTo>
                  <a:cubicBezTo>
                    <a:pt x="66" y="63"/>
                    <a:pt x="66" y="63"/>
                    <a:pt x="66" y="63"/>
                  </a:cubicBezTo>
                  <a:cubicBezTo>
                    <a:pt x="67" y="65"/>
                    <a:pt x="68" y="66"/>
                    <a:pt x="69" y="67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Muller Medium"/>
                <a:cs typeface="+mn-cs"/>
              </a:endParaRPr>
            </a:p>
          </p:txBody>
        </p:sp>
        <p:sp>
          <p:nvSpPr>
            <p:cNvPr id="34" name="Freeform 36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2490" y="2267"/>
              <a:ext cx="36" cy="43"/>
            </a:xfrm>
            <a:custGeom>
              <a:avLst/>
              <a:gdLst>
                <a:gd name="T0" fmla="*/ 43 w 63"/>
                <a:gd name="T1" fmla="*/ 68 h 75"/>
                <a:gd name="T2" fmla="*/ 50 w 63"/>
                <a:gd name="T3" fmla="*/ 75 h 75"/>
                <a:gd name="T4" fmla="*/ 50 w 63"/>
                <a:gd name="T5" fmla="*/ 75 h 75"/>
                <a:gd name="T6" fmla="*/ 13 w 63"/>
                <a:gd name="T7" fmla="*/ 75 h 75"/>
                <a:gd name="T8" fmla="*/ 13 w 63"/>
                <a:gd name="T9" fmla="*/ 75 h 75"/>
                <a:gd name="T10" fmla="*/ 21 w 63"/>
                <a:gd name="T11" fmla="*/ 68 h 75"/>
                <a:gd name="T12" fmla="*/ 22 w 63"/>
                <a:gd name="T13" fmla="*/ 65 h 75"/>
                <a:gd name="T14" fmla="*/ 22 w 63"/>
                <a:gd name="T15" fmla="*/ 2 h 75"/>
                <a:gd name="T16" fmla="*/ 16 w 63"/>
                <a:gd name="T17" fmla="*/ 2 h 75"/>
                <a:gd name="T18" fmla="*/ 13 w 63"/>
                <a:gd name="T19" fmla="*/ 4 h 75"/>
                <a:gd name="T20" fmla="*/ 0 w 63"/>
                <a:gd name="T21" fmla="*/ 29 h 75"/>
                <a:gd name="T22" fmla="*/ 0 w 63"/>
                <a:gd name="T23" fmla="*/ 29 h 75"/>
                <a:gd name="T24" fmla="*/ 0 w 63"/>
                <a:gd name="T25" fmla="*/ 0 h 75"/>
                <a:gd name="T26" fmla="*/ 63 w 63"/>
                <a:gd name="T27" fmla="*/ 0 h 75"/>
                <a:gd name="T28" fmla="*/ 63 w 63"/>
                <a:gd name="T29" fmla="*/ 29 h 75"/>
                <a:gd name="T30" fmla="*/ 63 w 63"/>
                <a:gd name="T31" fmla="*/ 29 h 75"/>
                <a:gd name="T32" fmla="*/ 50 w 63"/>
                <a:gd name="T33" fmla="*/ 4 h 75"/>
                <a:gd name="T34" fmla="*/ 47 w 63"/>
                <a:gd name="T35" fmla="*/ 2 h 75"/>
                <a:gd name="T36" fmla="*/ 41 w 63"/>
                <a:gd name="T37" fmla="*/ 2 h 75"/>
                <a:gd name="T38" fmla="*/ 41 w 63"/>
                <a:gd name="T39" fmla="*/ 65 h 75"/>
                <a:gd name="T40" fmla="*/ 43 w 63"/>
                <a:gd name="T41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3" h="75">
                  <a:moveTo>
                    <a:pt x="43" y="68"/>
                  </a:moveTo>
                  <a:cubicBezTo>
                    <a:pt x="50" y="75"/>
                    <a:pt x="50" y="75"/>
                    <a:pt x="50" y="75"/>
                  </a:cubicBezTo>
                  <a:cubicBezTo>
                    <a:pt x="50" y="75"/>
                    <a:pt x="50" y="75"/>
                    <a:pt x="50" y="75"/>
                  </a:cubicBezTo>
                  <a:cubicBezTo>
                    <a:pt x="13" y="75"/>
                    <a:pt x="13" y="75"/>
                    <a:pt x="13" y="75"/>
                  </a:cubicBezTo>
                  <a:cubicBezTo>
                    <a:pt x="13" y="75"/>
                    <a:pt x="13" y="75"/>
                    <a:pt x="13" y="75"/>
                  </a:cubicBezTo>
                  <a:cubicBezTo>
                    <a:pt x="21" y="68"/>
                    <a:pt x="21" y="68"/>
                    <a:pt x="21" y="68"/>
                  </a:cubicBezTo>
                  <a:cubicBezTo>
                    <a:pt x="22" y="67"/>
                    <a:pt x="22" y="67"/>
                    <a:pt x="22" y="65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4" y="2"/>
                    <a:pt x="14" y="3"/>
                    <a:pt x="13" y="4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50" y="4"/>
                    <a:pt x="50" y="4"/>
                    <a:pt x="50" y="4"/>
                  </a:cubicBezTo>
                  <a:cubicBezTo>
                    <a:pt x="49" y="3"/>
                    <a:pt x="49" y="2"/>
                    <a:pt x="47" y="2"/>
                  </a:cubicBezTo>
                  <a:cubicBezTo>
                    <a:pt x="41" y="2"/>
                    <a:pt x="41" y="2"/>
                    <a:pt x="41" y="2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1" y="67"/>
                    <a:pt x="41" y="67"/>
                    <a:pt x="43" y="6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Muller Medium"/>
                <a:cs typeface="+mn-cs"/>
              </a:endParaRPr>
            </a:p>
          </p:txBody>
        </p:sp>
        <p:sp>
          <p:nvSpPr>
            <p:cNvPr id="35" name="Freeform 37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2529" y="2266"/>
              <a:ext cx="35" cy="45"/>
            </a:xfrm>
            <a:custGeom>
              <a:avLst/>
              <a:gdLst>
                <a:gd name="T0" fmla="*/ 60 w 60"/>
                <a:gd name="T1" fmla="*/ 28 h 77"/>
                <a:gd name="T2" fmla="*/ 59 w 60"/>
                <a:gd name="T3" fmla="*/ 28 h 77"/>
                <a:gd name="T4" fmla="*/ 43 w 60"/>
                <a:gd name="T5" fmla="*/ 4 h 77"/>
                <a:gd name="T6" fmla="*/ 40 w 60"/>
                <a:gd name="T7" fmla="*/ 2 h 77"/>
                <a:gd name="T8" fmla="*/ 38 w 60"/>
                <a:gd name="T9" fmla="*/ 2 h 77"/>
                <a:gd name="T10" fmla="*/ 22 w 60"/>
                <a:gd name="T11" fmla="*/ 39 h 77"/>
                <a:gd name="T12" fmla="*/ 38 w 60"/>
                <a:gd name="T13" fmla="*/ 75 h 77"/>
                <a:gd name="T14" fmla="*/ 40 w 60"/>
                <a:gd name="T15" fmla="*/ 75 h 77"/>
                <a:gd name="T16" fmla="*/ 43 w 60"/>
                <a:gd name="T17" fmla="*/ 74 h 77"/>
                <a:gd name="T18" fmla="*/ 59 w 60"/>
                <a:gd name="T19" fmla="*/ 49 h 77"/>
                <a:gd name="T20" fmla="*/ 60 w 60"/>
                <a:gd name="T21" fmla="*/ 49 h 77"/>
                <a:gd name="T22" fmla="*/ 60 w 60"/>
                <a:gd name="T23" fmla="*/ 75 h 77"/>
                <a:gd name="T24" fmla="*/ 37 w 60"/>
                <a:gd name="T25" fmla="*/ 77 h 77"/>
                <a:gd name="T26" fmla="*/ 0 w 60"/>
                <a:gd name="T27" fmla="*/ 39 h 77"/>
                <a:gd name="T28" fmla="*/ 37 w 60"/>
                <a:gd name="T29" fmla="*/ 0 h 77"/>
                <a:gd name="T30" fmla="*/ 60 w 60"/>
                <a:gd name="T31" fmla="*/ 2 h 77"/>
                <a:gd name="T32" fmla="*/ 60 w 60"/>
                <a:gd name="T33" fmla="*/ 28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0" h="77">
                  <a:moveTo>
                    <a:pt x="60" y="28"/>
                  </a:moveTo>
                  <a:cubicBezTo>
                    <a:pt x="59" y="28"/>
                    <a:pt x="59" y="28"/>
                    <a:pt x="59" y="28"/>
                  </a:cubicBezTo>
                  <a:cubicBezTo>
                    <a:pt x="43" y="4"/>
                    <a:pt x="43" y="4"/>
                    <a:pt x="43" y="4"/>
                  </a:cubicBezTo>
                  <a:cubicBezTo>
                    <a:pt x="42" y="3"/>
                    <a:pt x="42" y="2"/>
                    <a:pt x="40" y="2"/>
                  </a:cubicBezTo>
                  <a:cubicBezTo>
                    <a:pt x="38" y="2"/>
                    <a:pt x="38" y="2"/>
                    <a:pt x="38" y="2"/>
                  </a:cubicBezTo>
                  <a:cubicBezTo>
                    <a:pt x="26" y="2"/>
                    <a:pt x="22" y="17"/>
                    <a:pt x="22" y="39"/>
                  </a:cubicBezTo>
                  <a:cubicBezTo>
                    <a:pt x="22" y="61"/>
                    <a:pt x="27" y="75"/>
                    <a:pt x="38" y="75"/>
                  </a:cubicBezTo>
                  <a:cubicBezTo>
                    <a:pt x="40" y="75"/>
                    <a:pt x="40" y="75"/>
                    <a:pt x="40" y="75"/>
                  </a:cubicBezTo>
                  <a:cubicBezTo>
                    <a:pt x="42" y="75"/>
                    <a:pt x="42" y="75"/>
                    <a:pt x="43" y="74"/>
                  </a:cubicBezTo>
                  <a:cubicBezTo>
                    <a:pt x="59" y="49"/>
                    <a:pt x="59" y="49"/>
                    <a:pt x="59" y="49"/>
                  </a:cubicBezTo>
                  <a:cubicBezTo>
                    <a:pt x="60" y="49"/>
                    <a:pt x="60" y="49"/>
                    <a:pt x="60" y="49"/>
                  </a:cubicBezTo>
                  <a:cubicBezTo>
                    <a:pt x="60" y="75"/>
                    <a:pt x="60" y="75"/>
                    <a:pt x="60" y="75"/>
                  </a:cubicBezTo>
                  <a:cubicBezTo>
                    <a:pt x="52" y="77"/>
                    <a:pt x="44" y="77"/>
                    <a:pt x="37" y="77"/>
                  </a:cubicBezTo>
                  <a:cubicBezTo>
                    <a:pt x="12" y="77"/>
                    <a:pt x="0" y="62"/>
                    <a:pt x="0" y="39"/>
                  </a:cubicBezTo>
                  <a:cubicBezTo>
                    <a:pt x="0" y="15"/>
                    <a:pt x="13" y="0"/>
                    <a:pt x="37" y="0"/>
                  </a:cubicBezTo>
                  <a:cubicBezTo>
                    <a:pt x="44" y="0"/>
                    <a:pt x="52" y="1"/>
                    <a:pt x="60" y="2"/>
                  </a:cubicBezTo>
                  <a:lnTo>
                    <a:pt x="60" y="2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Muller Medium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171748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aim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>
            <a:extLst>
              <a:ext uri="{FF2B5EF4-FFF2-40B4-BE49-F238E27FC236}"/>
            </a:extLst>
          </p:cNvPr>
          <p:cNvGrpSpPr>
            <a:grpSpLocks noChangeAspect="1"/>
          </p:cNvGrpSpPr>
          <p:nvPr userDrawn="1"/>
        </p:nvGrpSpPr>
        <p:grpSpPr bwMode="auto">
          <a:xfrm>
            <a:off x="2379742" y="2726084"/>
            <a:ext cx="4371102" cy="1427698"/>
            <a:chOff x="1074" y="1949"/>
            <a:chExt cx="1490" cy="365"/>
          </a:xfrm>
          <a:solidFill>
            <a:schemeClr val="bg1"/>
          </a:solidFill>
        </p:grpSpPr>
        <p:sp>
          <p:nvSpPr>
            <p:cNvPr id="3" name="Freeform 5">
              <a:extLst>
                <a:ext uri="{FF2B5EF4-FFF2-40B4-BE49-F238E27FC236}"/>
              </a:extLst>
            </p:cNvPr>
            <p:cNvSpPr>
              <a:spLocks noEditPoints="1"/>
            </p:cNvSpPr>
            <p:nvPr/>
          </p:nvSpPr>
          <p:spPr bwMode="auto">
            <a:xfrm>
              <a:off x="1082" y="1949"/>
              <a:ext cx="39" cy="170"/>
            </a:xfrm>
            <a:custGeom>
              <a:avLst/>
              <a:gdLst>
                <a:gd name="T0" fmla="*/ 33 w 67"/>
                <a:gd name="T1" fmla="*/ 64 h 292"/>
                <a:gd name="T2" fmla="*/ 0 w 67"/>
                <a:gd name="T3" fmla="*/ 31 h 292"/>
                <a:gd name="T4" fmla="*/ 33 w 67"/>
                <a:gd name="T5" fmla="*/ 0 h 292"/>
                <a:gd name="T6" fmla="*/ 67 w 67"/>
                <a:gd name="T7" fmla="*/ 31 h 292"/>
                <a:gd name="T8" fmla="*/ 33 w 67"/>
                <a:gd name="T9" fmla="*/ 64 h 292"/>
                <a:gd name="T10" fmla="*/ 5 w 67"/>
                <a:gd name="T11" fmla="*/ 292 h 292"/>
                <a:gd name="T12" fmla="*/ 5 w 67"/>
                <a:gd name="T13" fmla="*/ 96 h 292"/>
                <a:gd name="T14" fmla="*/ 62 w 67"/>
                <a:gd name="T15" fmla="*/ 96 h 292"/>
                <a:gd name="T16" fmla="*/ 62 w 67"/>
                <a:gd name="T17" fmla="*/ 292 h 292"/>
                <a:gd name="T18" fmla="*/ 5 w 67"/>
                <a:gd name="T19" fmla="*/ 292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" h="292">
                  <a:moveTo>
                    <a:pt x="33" y="64"/>
                  </a:moveTo>
                  <a:cubicBezTo>
                    <a:pt x="16" y="64"/>
                    <a:pt x="0" y="54"/>
                    <a:pt x="0" y="31"/>
                  </a:cubicBezTo>
                  <a:cubicBezTo>
                    <a:pt x="0" y="9"/>
                    <a:pt x="16" y="0"/>
                    <a:pt x="33" y="0"/>
                  </a:cubicBezTo>
                  <a:cubicBezTo>
                    <a:pt x="51" y="0"/>
                    <a:pt x="67" y="9"/>
                    <a:pt x="67" y="31"/>
                  </a:cubicBezTo>
                  <a:cubicBezTo>
                    <a:pt x="67" y="54"/>
                    <a:pt x="51" y="64"/>
                    <a:pt x="33" y="64"/>
                  </a:cubicBezTo>
                  <a:close/>
                  <a:moveTo>
                    <a:pt x="5" y="292"/>
                  </a:moveTo>
                  <a:cubicBezTo>
                    <a:pt x="5" y="96"/>
                    <a:pt x="5" y="96"/>
                    <a:pt x="5" y="96"/>
                  </a:cubicBezTo>
                  <a:cubicBezTo>
                    <a:pt x="62" y="96"/>
                    <a:pt x="62" y="96"/>
                    <a:pt x="62" y="96"/>
                  </a:cubicBezTo>
                  <a:cubicBezTo>
                    <a:pt x="62" y="292"/>
                    <a:pt x="62" y="292"/>
                    <a:pt x="62" y="292"/>
                  </a:cubicBezTo>
                  <a:lnTo>
                    <a:pt x="5" y="292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Muller Medium"/>
                <a:cs typeface="+mn-cs"/>
              </a:endParaRPr>
            </a:p>
          </p:txBody>
        </p:sp>
        <p:sp>
          <p:nvSpPr>
            <p:cNvPr id="4" name="Freeform 6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1146" y="2002"/>
              <a:ext cx="113" cy="117"/>
            </a:xfrm>
            <a:custGeom>
              <a:avLst/>
              <a:gdLst>
                <a:gd name="T0" fmla="*/ 115 w 195"/>
                <a:gd name="T1" fmla="*/ 0 h 201"/>
                <a:gd name="T2" fmla="*/ 195 w 195"/>
                <a:gd name="T3" fmla="*/ 80 h 201"/>
                <a:gd name="T4" fmla="*/ 195 w 195"/>
                <a:gd name="T5" fmla="*/ 201 h 201"/>
                <a:gd name="T6" fmla="*/ 138 w 195"/>
                <a:gd name="T7" fmla="*/ 201 h 201"/>
                <a:gd name="T8" fmla="*/ 138 w 195"/>
                <a:gd name="T9" fmla="*/ 87 h 201"/>
                <a:gd name="T10" fmla="*/ 100 w 195"/>
                <a:gd name="T11" fmla="*/ 49 h 201"/>
                <a:gd name="T12" fmla="*/ 57 w 195"/>
                <a:gd name="T13" fmla="*/ 73 h 201"/>
                <a:gd name="T14" fmla="*/ 57 w 195"/>
                <a:gd name="T15" fmla="*/ 201 h 201"/>
                <a:gd name="T16" fmla="*/ 0 w 195"/>
                <a:gd name="T17" fmla="*/ 201 h 201"/>
                <a:gd name="T18" fmla="*/ 0 w 195"/>
                <a:gd name="T19" fmla="*/ 5 h 201"/>
                <a:gd name="T20" fmla="*/ 50 w 195"/>
                <a:gd name="T21" fmla="*/ 5 h 201"/>
                <a:gd name="T22" fmla="*/ 50 w 195"/>
                <a:gd name="T23" fmla="*/ 30 h 201"/>
                <a:gd name="T24" fmla="*/ 115 w 195"/>
                <a:gd name="T25" fmla="*/ 0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5" h="201">
                  <a:moveTo>
                    <a:pt x="115" y="0"/>
                  </a:moveTo>
                  <a:cubicBezTo>
                    <a:pt x="167" y="0"/>
                    <a:pt x="195" y="35"/>
                    <a:pt x="195" y="80"/>
                  </a:cubicBezTo>
                  <a:cubicBezTo>
                    <a:pt x="195" y="201"/>
                    <a:pt x="195" y="201"/>
                    <a:pt x="195" y="201"/>
                  </a:cubicBezTo>
                  <a:cubicBezTo>
                    <a:pt x="138" y="201"/>
                    <a:pt x="138" y="201"/>
                    <a:pt x="138" y="201"/>
                  </a:cubicBezTo>
                  <a:cubicBezTo>
                    <a:pt x="138" y="87"/>
                    <a:pt x="138" y="87"/>
                    <a:pt x="138" y="87"/>
                  </a:cubicBezTo>
                  <a:cubicBezTo>
                    <a:pt x="138" y="61"/>
                    <a:pt x="122" y="49"/>
                    <a:pt x="100" y="49"/>
                  </a:cubicBezTo>
                  <a:cubicBezTo>
                    <a:pt x="80" y="49"/>
                    <a:pt x="65" y="62"/>
                    <a:pt x="57" y="73"/>
                  </a:cubicBezTo>
                  <a:cubicBezTo>
                    <a:pt x="57" y="201"/>
                    <a:pt x="57" y="201"/>
                    <a:pt x="57" y="201"/>
                  </a:cubicBezTo>
                  <a:cubicBezTo>
                    <a:pt x="0" y="201"/>
                    <a:pt x="0" y="201"/>
                    <a:pt x="0" y="201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50" y="5"/>
                    <a:pt x="50" y="5"/>
                    <a:pt x="50" y="5"/>
                  </a:cubicBezTo>
                  <a:cubicBezTo>
                    <a:pt x="50" y="30"/>
                    <a:pt x="50" y="30"/>
                    <a:pt x="50" y="30"/>
                  </a:cubicBezTo>
                  <a:cubicBezTo>
                    <a:pt x="65" y="13"/>
                    <a:pt x="87" y="0"/>
                    <a:pt x="115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Muller Medium"/>
                <a:cs typeface="+mn-cs"/>
              </a:endParaRPr>
            </a:p>
          </p:txBody>
        </p:sp>
        <p:sp>
          <p:nvSpPr>
            <p:cNvPr id="5" name="Freeform 7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1336" y="2001"/>
              <a:ext cx="74" cy="118"/>
            </a:xfrm>
            <a:custGeom>
              <a:avLst/>
              <a:gdLst>
                <a:gd name="T0" fmla="*/ 129 w 129"/>
                <a:gd name="T1" fmla="*/ 3 h 203"/>
                <a:gd name="T2" fmla="*/ 129 w 129"/>
                <a:gd name="T3" fmla="*/ 58 h 203"/>
                <a:gd name="T4" fmla="*/ 56 w 129"/>
                <a:gd name="T5" fmla="*/ 88 h 203"/>
                <a:gd name="T6" fmla="*/ 56 w 129"/>
                <a:gd name="T7" fmla="*/ 203 h 203"/>
                <a:gd name="T8" fmla="*/ 0 w 129"/>
                <a:gd name="T9" fmla="*/ 203 h 203"/>
                <a:gd name="T10" fmla="*/ 0 w 129"/>
                <a:gd name="T11" fmla="*/ 7 h 203"/>
                <a:gd name="T12" fmla="*/ 50 w 129"/>
                <a:gd name="T13" fmla="*/ 7 h 203"/>
                <a:gd name="T14" fmla="*/ 50 w 129"/>
                <a:gd name="T15" fmla="*/ 37 h 203"/>
                <a:gd name="T16" fmla="*/ 129 w 129"/>
                <a:gd name="T17" fmla="*/ 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9" h="203">
                  <a:moveTo>
                    <a:pt x="129" y="3"/>
                  </a:moveTo>
                  <a:cubicBezTo>
                    <a:pt x="129" y="58"/>
                    <a:pt x="129" y="58"/>
                    <a:pt x="129" y="58"/>
                  </a:cubicBezTo>
                  <a:cubicBezTo>
                    <a:pt x="98" y="53"/>
                    <a:pt x="68" y="65"/>
                    <a:pt x="56" y="88"/>
                  </a:cubicBezTo>
                  <a:cubicBezTo>
                    <a:pt x="56" y="203"/>
                    <a:pt x="56" y="203"/>
                    <a:pt x="56" y="203"/>
                  </a:cubicBezTo>
                  <a:cubicBezTo>
                    <a:pt x="0" y="203"/>
                    <a:pt x="0" y="203"/>
                    <a:pt x="0" y="203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50" y="7"/>
                    <a:pt x="50" y="7"/>
                    <a:pt x="50" y="7"/>
                  </a:cubicBezTo>
                  <a:cubicBezTo>
                    <a:pt x="50" y="37"/>
                    <a:pt x="50" y="37"/>
                    <a:pt x="50" y="37"/>
                  </a:cubicBezTo>
                  <a:cubicBezTo>
                    <a:pt x="64" y="15"/>
                    <a:pt x="92" y="0"/>
                    <a:pt x="129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Muller Medium"/>
                <a:cs typeface="+mn-cs"/>
              </a:endParaRPr>
            </a:p>
          </p:txBody>
        </p:sp>
        <p:sp>
          <p:nvSpPr>
            <p:cNvPr id="6" name="Freeform 8">
              <a:extLst>
                <a:ext uri="{FF2B5EF4-FFF2-40B4-BE49-F238E27FC236}"/>
              </a:extLst>
            </p:cNvPr>
            <p:cNvSpPr>
              <a:spLocks noEditPoints="1"/>
            </p:cNvSpPr>
            <p:nvPr/>
          </p:nvSpPr>
          <p:spPr bwMode="auto">
            <a:xfrm>
              <a:off x="1419" y="2002"/>
              <a:ext cx="121" cy="121"/>
            </a:xfrm>
            <a:custGeom>
              <a:avLst/>
              <a:gdLst>
                <a:gd name="T0" fmla="*/ 101 w 208"/>
                <a:gd name="T1" fmla="*/ 0 h 207"/>
                <a:gd name="T2" fmla="*/ 195 w 208"/>
                <a:gd name="T3" fmla="*/ 122 h 207"/>
                <a:gd name="T4" fmla="*/ 57 w 208"/>
                <a:gd name="T5" fmla="*/ 122 h 207"/>
                <a:gd name="T6" fmla="*/ 126 w 208"/>
                <a:gd name="T7" fmla="*/ 162 h 207"/>
                <a:gd name="T8" fmla="*/ 185 w 208"/>
                <a:gd name="T9" fmla="*/ 150 h 207"/>
                <a:gd name="T10" fmla="*/ 185 w 208"/>
                <a:gd name="T11" fmla="*/ 195 h 207"/>
                <a:gd name="T12" fmla="*/ 114 w 208"/>
                <a:gd name="T13" fmla="*/ 207 h 207"/>
                <a:gd name="T14" fmla="*/ 0 w 208"/>
                <a:gd name="T15" fmla="*/ 103 h 207"/>
                <a:gd name="T16" fmla="*/ 101 w 208"/>
                <a:gd name="T17" fmla="*/ 0 h 207"/>
                <a:gd name="T18" fmla="*/ 103 w 208"/>
                <a:gd name="T19" fmla="*/ 43 h 207"/>
                <a:gd name="T20" fmla="*/ 57 w 208"/>
                <a:gd name="T21" fmla="*/ 85 h 207"/>
                <a:gd name="T22" fmla="*/ 144 w 208"/>
                <a:gd name="T23" fmla="*/ 85 h 207"/>
                <a:gd name="T24" fmla="*/ 103 w 208"/>
                <a:gd name="T25" fmla="*/ 43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8" h="207">
                  <a:moveTo>
                    <a:pt x="101" y="0"/>
                  </a:moveTo>
                  <a:cubicBezTo>
                    <a:pt x="182" y="0"/>
                    <a:pt x="208" y="64"/>
                    <a:pt x="195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64" y="150"/>
                    <a:pt x="94" y="162"/>
                    <a:pt x="126" y="162"/>
                  </a:cubicBezTo>
                  <a:cubicBezTo>
                    <a:pt x="149" y="162"/>
                    <a:pt x="169" y="157"/>
                    <a:pt x="185" y="150"/>
                  </a:cubicBezTo>
                  <a:cubicBezTo>
                    <a:pt x="185" y="195"/>
                    <a:pt x="185" y="195"/>
                    <a:pt x="185" y="195"/>
                  </a:cubicBezTo>
                  <a:cubicBezTo>
                    <a:pt x="167" y="202"/>
                    <a:pt x="143" y="207"/>
                    <a:pt x="114" y="207"/>
                  </a:cubicBezTo>
                  <a:cubicBezTo>
                    <a:pt x="51" y="207"/>
                    <a:pt x="0" y="171"/>
                    <a:pt x="0" y="103"/>
                  </a:cubicBezTo>
                  <a:cubicBezTo>
                    <a:pt x="0" y="29"/>
                    <a:pt x="57" y="0"/>
                    <a:pt x="101" y="0"/>
                  </a:cubicBezTo>
                  <a:close/>
                  <a:moveTo>
                    <a:pt x="103" y="43"/>
                  </a:moveTo>
                  <a:cubicBezTo>
                    <a:pt x="79" y="43"/>
                    <a:pt x="58" y="58"/>
                    <a:pt x="57" y="85"/>
                  </a:cubicBezTo>
                  <a:cubicBezTo>
                    <a:pt x="144" y="85"/>
                    <a:pt x="144" y="85"/>
                    <a:pt x="144" y="85"/>
                  </a:cubicBezTo>
                  <a:cubicBezTo>
                    <a:pt x="146" y="71"/>
                    <a:pt x="138" y="43"/>
                    <a:pt x="103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Muller Medium"/>
                <a:cs typeface="+mn-cs"/>
              </a:endParaRPr>
            </a:p>
          </p:txBody>
        </p:sp>
        <p:sp>
          <p:nvSpPr>
            <p:cNvPr id="7" name="Freeform 9">
              <a:extLst>
                <a:ext uri="{FF2B5EF4-FFF2-40B4-BE49-F238E27FC236}"/>
              </a:extLst>
            </p:cNvPr>
            <p:cNvSpPr>
              <a:spLocks noEditPoints="1"/>
            </p:cNvSpPr>
            <p:nvPr/>
          </p:nvSpPr>
          <p:spPr bwMode="auto">
            <a:xfrm>
              <a:off x="1553" y="1949"/>
              <a:ext cx="38" cy="170"/>
            </a:xfrm>
            <a:custGeom>
              <a:avLst/>
              <a:gdLst>
                <a:gd name="T0" fmla="*/ 33 w 66"/>
                <a:gd name="T1" fmla="*/ 64 h 292"/>
                <a:gd name="T2" fmla="*/ 0 w 66"/>
                <a:gd name="T3" fmla="*/ 31 h 292"/>
                <a:gd name="T4" fmla="*/ 33 w 66"/>
                <a:gd name="T5" fmla="*/ 0 h 292"/>
                <a:gd name="T6" fmla="*/ 66 w 66"/>
                <a:gd name="T7" fmla="*/ 31 h 292"/>
                <a:gd name="T8" fmla="*/ 33 w 66"/>
                <a:gd name="T9" fmla="*/ 64 h 292"/>
                <a:gd name="T10" fmla="*/ 5 w 66"/>
                <a:gd name="T11" fmla="*/ 292 h 292"/>
                <a:gd name="T12" fmla="*/ 5 w 66"/>
                <a:gd name="T13" fmla="*/ 96 h 292"/>
                <a:gd name="T14" fmla="*/ 61 w 66"/>
                <a:gd name="T15" fmla="*/ 96 h 292"/>
                <a:gd name="T16" fmla="*/ 61 w 66"/>
                <a:gd name="T17" fmla="*/ 292 h 292"/>
                <a:gd name="T18" fmla="*/ 5 w 66"/>
                <a:gd name="T19" fmla="*/ 292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6" h="292">
                  <a:moveTo>
                    <a:pt x="33" y="64"/>
                  </a:moveTo>
                  <a:cubicBezTo>
                    <a:pt x="15" y="64"/>
                    <a:pt x="0" y="54"/>
                    <a:pt x="0" y="31"/>
                  </a:cubicBezTo>
                  <a:cubicBezTo>
                    <a:pt x="0" y="9"/>
                    <a:pt x="15" y="0"/>
                    <a:pt x="33" y="0"/>
                  </a:cubicBezTo>
                  <a:cubicBezTo>
                    <a:pt x="51" y="0"/>
                    <a:pt x="66" y="9"/>
                    <a:pt x="66" y="31"/>
                  </a:cubicBezTo>
                  <a:cubicBezTo>
                    <a:pt x="66" y="54"/>
                    <a:pt x="51" y="64"/>
                    <a:pt x="33" y="64"/>
                  </a:cubicBezTo>
                  <a:close/>
                  <a:moveTo>
                    <a:pt x="5" y="292"/>
                  </a:moveTo>
                  <a:cubicBezTo>
                    <a:pt x="5" y="96"/>
                    <a:pt x="5" y="96"/>
                    <a:pt x="5" y="96"/>
                  </a:cubicBezTo>
                  <a:cubicBezTo>
                    <a:pt x="61" y="96"/>
                    <a:pt x="61" y="96"/>
                    <a:pt x="61" y="96"/>
                  </a:cubicBezTo>
                  <a:cubicBezTo>
                    <a:pt x="61" y="292"/>
                    <a:pt x="61" y="292"/>
                    <a:pt x="61" y="292"/>
                  </a:cubicBezTo>
                  <a:lnTo>
                    <a:pt x="5" y="2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Muller Medium"/>
                <a:cs typeface="+mn-cs"/>
              </a:endParaRPr>
            </a:p>
          </p:txBody>
        </p:sp>
        <p:sp>
          <p:nvSpPr>
            <p:cNvPr id="8" name="Freeform 10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1616" y="2002"/>
              <a:ext cx="113" cy="117"/>
            </a:xfrm>
            <a:custGeom>
              <a:avLst/>
              <a:gdLst>
                <a:gd name="T0" fmla="*/ 116 w 195"/>
                <a:gd name="T1" fmla="*/ 0 h 201"/>
                <a:gd name="T2" fmla="*/ 195 w 195"/>
                <a:gd name="T3" fmla="*/ 80 h 201"/>
                <a:gd name="T4" fmla="*/ 195 w 195"/>
                <a:gd name="T5" fmla="*/ 201 h 201"/>
                <a:gd name="T6" fmla="*/ 139 w 195"/>
                <a:gd name="T7" fmla="*/ 201 h 201"/>
                <a:gd name="T8" fmla="*/ 139 w 195"/>
                <a:gd name="T9" fmla="*/ 87 h 201"/>
                <a:gd name="T10" fmla="*/ 101 w 195"/>
                <a:gd name="T11" fmla="*/ 49 h 201"/>
                <a:gd name="T12" fmla="*/ 57 w 195"/>
                <a:gd name="T13" fmla="*/ 73 h 201"/>
                <a:gd name="T14" fmla="*/ 57 w 195"/>
                <a:gd name="T15" fmla="*/ 201 h 201"/>
                <a:gd name="T16" fmla="*/ 0 w 195"/>
                <a:gd name="T17" fmla="*/ 201 h 201"/>
                <a:gd name="T18" fmla="*/ 0 w 195"/>
                <a:gd name="T19" fmla="*/ 5 h 201"/>
                <a:gd name="T20" fmla="*/ 51 w 195"/>
                <a:gd name="T21" fmla="*/ 5 h 201"/>
                <a:gd name="T22" fmla="*/ 51 w 195"/>
                <a:gd name="T23" fmla="*/ 30 h 201"/>
                <a:gd name="T24" fmla="*/ 116 w 195"/>
                <a:gd name="T25" fmla="*/ 0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5" h="201">
                  <a:moveTo>
                    <a:pt x="116" y="0"/>
                  </a:moveTo>
                  <a:cubicBezTo>
                    <a:pt x="167" y="0"/>
                    <a:pt x="195" y="35"/>
                    <a:pt x="195" y="80"/>
                  </a:cubicBezTo>
                  <a:cubicBezTo>
                    <a:pt x="195" y="201"/>
                    <a:pt x="195" y="201"/>
                    <a:pt x="195" y="201"/>
                  </a:cubicBezTo>
                  <a:cubicBezTo>
                    <a:pt x="139" y="201"/>
                    <a:pt x="139" y="201"/>
                    <a:pt x="139" y="201"/>
                  </a:cubicBezTo>
                  <a:cubicBezTo>
                    <a:pt x="139" y="87"/>
                    <a:pt x="139" y="87"/>
                    <a:pt x="139" y="87"/>
                  </a:cubicBezTo>
                  <a:cubicBezTo>
                    <a:pt x="139" y="61"/>
                    <a:pt x="123" y="49"/>
                    <a:pt x="101" y="49"/>
                  </a:cubicBezTo>
                  <a:cubicBezTo>
                    <a:pt x="81" y="49"/>
                    <a:pt x="65" y="62"/>
                    <a:pt x="57" y="73"/>
                  </a:cubicBezTo>
                  <a:cubicBezTo>
                    <a:pt x="57" y="201"/>
                    <a:pt x="57" y="201"/>
                    <a:pt x="57" y="201"/>
                  </a:cubicBezTo>
                  <a:cubicBezTo>
                    <a:pt x="0" y="201"/>
                    <a:pt x="0" y="201"/>
                    <a:pt x="0" y="201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51" y="5"/>
                    <a:pt x="51" y="5"/>
                    <a:pt x="51" y="5"/>
                  </a:cubicBezTo>
                  <a:cubicBezTo>
                    <a:pt x="51" y="30"/>
                    <a:pt x="51" y="30"/>
                    <a:pt x="51" y="30"/>
                  </a:cubicBezTo>
                  <a:cubicBezTo>
                    <a:pt x="66" y="13"/>
                    <a:pt x="88" y="0"/>
                    <a:pt x="11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Muller Medium"/>
                <a:cs typeface="+mn-cs"/>
              </a:endParaRPr>
            </a:p>
          </p:txBody>
        </p:sp>
        <p:sp>
          <p:nvSpPr>
            <p:cNvPr id="9" name="Freeform 11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1740" y="2005"/>
              <a:ext cx="129" cy="114"/>
            </a:xfrm>
            <a:custGeom>
              <a:avLst/>
              <a:gdLst>
                <a:gd name="T0" fmla="*/ 129 w 129"/>
                <a:gd name="T1" fmla="*/ 0 h 114"/>
                <a:gd name="T2" fmla="*/ 82 w 129"/>
                <a:gd name="T3" fmla="*/ 114 h 114"/>
                <a:gd name="T4" fmla="*/ 47 w 129"/>
                <a:gd name="T5" fmla="*/ 114 h 114"/>
                <a:gd name="T6" fmla="*/ 0 w 129"/>
                <a:gd name="T7" fmla="*/ 0 h 114"/>
                <a:gd name="T8" fmla="*/ 35 w 129"/>
                <a:gd name="T9" fmla="*/ 0 h 114"/>
                <a:gd name="T10" fmla="*/ 64 w 129"/>
                <a:gd name="T11" fmla="*/ 79 h 114"/>
                <a:gd name="T12" fmla="*/ 93 w 129"/>
                <a:gd name="T13" fmla="*/ 0 h 114"/>
                <a:gd name="T14" fmla="*/ 129 w 129"/>
                <a:gd name="T15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9" h="114">
                  <a:moveTo>
                    <a:pt x="129" y="0"/>
                  </a:moveTo>
                  <a:lnTo>
                    <a:pt x="82" y="114"/>
                  </a:lnTo>
                  <a:lnTo>
                    <a:pt x="47" y="114"/>
                  </a:lnTo>
                  <a:lnTo>
                    <a:pt x="0" y="0"/>
                  </a:lnTo>
                  <a:lnTo>
                    <a:pt x="35" y="0"/>
                  </a:lnTo>
                  <a:lnTo>
                    <a:pt x="64" y="79"/>
                  </a:lnTo>
                  <a:lnTo>
                    <a:pt x="93" y="0"/>
                  </a:lnTo>
                  <a:lnTo>
                    <a:pt x="12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Muller Medium"/>
                <a:cs typeface="+mn-cs"/>
              </a:endParaRPr>
            </a:p>
          </p:txBody>
        </p:sp>
        <p:sp>
          <p:nvSpPr>
            <p:cNvPr id="10" name="Freeform 12">
              <a:extLst>
                <a:ext uri="{FF2B5EF4-FFF2-40B4-BE49-F238E27FC236}"/>
              </a:extLst>
            </p:cNvPr>
            <p:cNvSpPr>
              <a:spLocks noEditPoints="1"/>
            </p:cNvSpPr>
            <p:nvPr/>
          </p:nvSpPr>
          <p:spPr bwMode="auto">
            <a:xfrm>
              <a:off x="1873" y="2002"/>
              <a:ext cx="121" cy="121"/>
            </a:xfrm>
            <a:custGeom>
              <a:avLst/>
              <a:gdLst>
                <a:gd name="T0" fmla="*/ 100 w 208"/>
                <a:gd name="T1" fmla="*/ 0 h 207"/>
                <a:gd name="T2" fmla="*/ 195 w 208"/>
                <a:gd name="T3" fmla="*/ 122 h 207"/>
                <a:gd name="T4" fmla="*/ 57 w 208"/>
                <a:gd name="T5" fmla="*/ 122 h 207"/>
                <a:gd name="T6" fmla="*/ 126 w 208"/>
                <a:gd name="T7" fmla="*/ 162 h 207"/>
                <a:gd name="T8" fmla="*/ 185 w 208"/>
                <a:gd name="T9" fmla="*/ 150 h 207"/>
                <a:gd name="T10" fmla="*/ 185 w 208"/>
                <a:gd name="T11" fmla="*/ 195 h 207"/>
                <a:gd name="T12" fmla="*/ 113 w 208"/>
                <a:gd name="T13" fmla="*/ 207 h 207"/>
                <a:gd name="T14" fmla="*/ 0 w 208"/>
                <a:gd name="T15" fmla="*/ 103 h 207"/>
                <a:gd name="T16" fmla="*/ 100 w 208"/>
                <a:gd name="T17" fmla="*/ 0 h 207"/>
                <a:gd name="T18" fmla="*/ 102 w 208"/>
                <a:gd name="T19" fmla="*/ 43 h 207"/>
                <a:gd name="T20" fmla="*/ 56 w 208"/>
                <a:gd name="T21" fmla="*/ 85 h 207"/>
                <a:gd name="T22" fmla="*/ 144 w 208"/>
                <a:gd name="T23" fmla="*/ 85 h 207"/>
                <a:gd name="T24" fmla="*/ 102 w 208"/>
                <a:gd name="T25" fmla="*/ 43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8" h="207">
                  <a:moveTo>
                    <a:pt x="100" y="0"/>
                  </a:moveTo>
                  <a:cubicBezTo>
                    <a:pt x="182" y="0"/>
                    <a:pt x="208" y="64"/>
                    <a:pt x="195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63" y="150"/>
                    <a:pt x="93" y="162"/>
                    <a:pt x="126" y="162"/>
                  </a:cubicBezTo>
                  <a:cubicBezTo>
                    <a:pt x="148" y="162"/>
                    <a:pt x="168" y="157"/>
                    <a:pt x="185" y="150"/>
                  </a:cubicBezTo>
                  <a:cubicBezTo>
                    <a:pt x="185" y="195"/>
                    <a:pt x="185" y="195"/>
                    <a:pt x="185" y="195"/>
                  </a:cubicBezTo>
                  <a:cubicBezTo>
                    <a:pt x="167" y="202"/>
                    <a:pt x="142" y="207"/>
                    <a:pt x="113" y="207"/>
                  </a:cubicBezTo>
                  <a:cubicBezTo>
                    <a:pt x="51" y="207"/>
                    <a:pt x="0" y="171"/>
                    <a:pt x="0" y="103"/>
                  </a:cubicBezTo>
                  <a:cubicBezTo>
                    <a:pt x="0" y="29"/>
                    <a:pt x="56" y="0"/>
                    <a:pt x="100" y="0"/>
                  </a:cubicBezTo>
                  <a:close/>
                  <a:moveTo>
                    <a:pt x="102" y="43"/>
                  </a:moveTo>
                  <a:cubicBezTo>
                    <a:pt x="78" y="43"/>
                    <a:pt x="57" y="58"/>
                    <a:pt x="56" y="85"/>
                  </a:cubicBezTo>
                  <a:cubicBezTo>
                    <a:pt x="144" y="85"/>
                    <a:pt x="144" y="85"/>
                    <a:pt x="144" y="85"/>
                  </a:cubicBezTo>
                  <a:cubicBezTo>
                    <a:pt x="146" y="71"/>
                    <a:pt x="138" y="43"/>
                    <a:pt x="102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Muller Medium"/>
                <a:cs typeface="+mn-cs"/>
              </a:endParaRPr>
            </a:p>
          </p:txBody>
        </p:sp>
        <p:sp>
          <p:nvSpPr>
            <p:cNvPr id="11" name="Freeform 13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2009" y="2002"/>
              <a:ext cx="113" cy="117"/>
            </a:xfrm>
            <a:custGeom>
              <a:avLst/>
              <a:gdLst>
                <a:gd name="T0" fmla="*/ 115 w 195"/>
                <a:gd name="T1" fmla="*/ 0 h 201"/>
                <a:gd name="T2" fmla="*/ 195 w 195"/>
                <a:gd name="T3" fmla="*/ 80 h 201"/>
                <a:gd name="T4" fmla="*/ 195 w 195"/>
                <a:gd name="T5" fmla="*/ 201 h 201"/>
                <a:gd name="T6" fmla="*/ 138 w 195"/>
                <a:gd name="T7" fmla="*/ 201 h 201"/>
                <a:gd name="T8" fmla="*/ 138 w 195"/>
                <a:gd name="T9" fmla="*/ 87 h 201"/>
                <a:gd name="T10" fmla="*/ 100 w 195"/>
                <a:gd name="T11" fmla="*/ 49 h 201"/>
                <a:gd name="T12" fmla="*/ 57 w 195"/>
                <a:gd name="T13" fmla="*/ 73 h 201"/>
                <a:gd name="T14" fmla="*/ 57 w 195"/>
                <a:gd name="T15" fmla="*/ 201 h 201"/>
                <a:gd name="T16" fmla="*/ 0 w 195"/>
                <a:gd name="T17" fmla="*/ 201 h 201"/>
                <a:gd name="T18" fmla="*/ 0 w 195"/>
                <a:gd name="T19" fmla="*/ 5 h 201"/>
                <a:gd name="T20" fmla="*/ 50 w 195"/>
                <a:gd name="T21" fmla="*/ 5 h 201"/>
                <a:gd name="T22" fmla="*/ 50 w 195"/>
                <a:gd name="T23" fmla="*/ 30 h 201"/>
                <a:gd name="T24" fmla="*/ 115 w 195"/>
                <a:gd name="T25" fmla="*/ 0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5" h="201">
                  <a:moveTo>
                    <a:pt x="115" y="0"/>
                  </a:moveTo>
                  <a:cubicBezTo>
                    <a:pt x="167" y="0"/>
                    <a:pt x="195" y="35"/>
                    <a:pt x="195" y="80"/>
                  </a:cubicBezTo>
                  <a:cubicBezTo>
                    <a:pt x="195" y="201"/>
                    <a:pt x="195" y="201"/>
                    <a:pt x="195" y="201"/>
                  </a:cubicBezTo>
                  <a:cubicBezTo>
                    <a:pt x="138" y="201"/>
                    <a:pt x="138" y="201"/>
                    <a:pt x="138" y="201"/>
                  </a:cubicBezTo>
                  <a:cubicBezTo>
                    <a:pt x="138" y="87"/>
                    <a:pt x="138" y="87"/>
                    <a:pt x="138" y="87"/>
                  </a:cubicBezTo>
                  <a:cubicBezTo>
                    <a:pt x="138" y="61"/>
                    <a:pt x="122" y="49"/>
                    <a:pt x="100" y="49"/>
                  </a:cubicBezTo>
                  <a:cubicBezTo>
                    <a:pt x="80" y="49"/>
                    <a:pt x="65" y="62"/>
                    <a:pt x="57" y="73"/>
                  </a:cubicBezTo>
                  <a:cubicBezTo>
                    <a:pt x="57" y="201"/>
                    <a:pt x="57" y="201"/>
                    <a:pt x="57" y="201"/>
                  </a:cubicBezTo>
                  <a:cubicBezTo>
                    <a:pt x="0" y="201"/>
                    <a:pt x="0" y="201"/>
                    <a:pt x="0" y="201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50" y="5"/>
                    <a:pt x="50" y="5"/>
                    <a:pt x="50" y="5"/>
                  </a:cubicBezTo>
                  <a:cubicBezTo>
                    <a:pt x="50" y="30"/>
                    <a:pt x="50" y="30"/>
                    <a:pt x="50" y="30"/>
                  </a:cubicBezTo>
                  <a:cubicBezTo>
                    <a:pt x="65" y="13"/>
                    <a:pt x="87" y="0"/>
                    <a:pt x="11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Muller Medium"/>
                <a:cs typeface="+mn-cs"/>
              </a:endParaRPr>
            </a:p>
          </p:txBody>
        </p:sp>
        <p:sp>
          <p:nvSpPr>
            <p:cNvPr id="12" name="Freeform 14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2137" y="1965"/>
              <a:ext cx="91" cy="158"/>
            </a:xfrm>
            <a:custGeom>
              <a:avLst/>
              <a:gdLst>
                <a:gd name="T0" fmla="*/ 89 w 156"/>
                <a:gd name="T1" fmla="*/ 0 h 272"/>
                <a:gd name="T2" fmla="*/ 89 w 156"/>
                <a:gd name="T3" fmla="*/ 70 h 272"/>
                <a:gd name="T4" fmla="*/ 151 w 156"/>
                <a:gd name="T5" fmla="*/ 70 h 272"/>
                <a:gd name="T6" fmla="*/ 151 w 156"/>
                <a:gd name="T7" fmla="*/ 118 h 272"/>
                <a:gd name="T8" fmla="*/ 89 w 156"/>
                <a:gd name="T9" fmla="*/ 118 h 272"/>
                <a:gd name="T10" fmla="*/ 89 w 156"/>
                <a:gd name="T11" fmla="*/ 195 h 272"/>
                <a:gd name="T12" fmla="*/ 121 w 156"/>
                <a:gd name="T13" fmla="*/ 224 h 272"/>
                <a:gd name="T14" fmla="*/ 156 w 156"/>
                <a:gd name="T15" fmla="*/ 218 h 272"/>
                <a:gd name="T16" fmla="*/ 156 w 156"/>
                <a:gd name="T17" fmla="*/ 263 h 272"/>
                <a:gd name="T18" fmla="*/ 104 w 156"/>
                <a:gd name="T19" fmla="*/ 272 h 272"/>
                <a:gd name="T20" fmla="*/ 33 w 156"/>
                <a:gd name="T21" fmla="*/ 206 h 272"/>
                <a:gd name="T22" fmla="*/ 33 w 156"/>
                <a:gd name="T23" fmla="*/ 118 h 272"/>
                <a:gd name="T24" fmla="*/ 0 w 156"/>
                <a:gd name="T25" fmla="*/ 118 h 272"/>
                <a:gd name="T26" fmla="*/ 0 w 156"/>
                <a:gd name="T27" fmla="*/ 70 h 272"/>
                <a:gd name="T28" fmla="*/ 33 w 156"/>
                <a:gd name="T29" fmla="*/ 70 h 272"/>
                <a:gd name="T30" fmla="*/ 33 w 156"/>
                <a:gd name="T31" fmla="*/ 13 h 272"/>
                <a:gd name="T32" fmla="*/ 89 w 156"/>
                <a:gd name="T33" fmla="*/ 0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6" h="272">
                  <a:moveTo>
                    <a:pt x="89" y="0"/>
                  </a:moveTo>
                  <a:cubicBezTo>
                    <a:pt x="89" y="70"/>
                    <a:pt x="89" y="70"/>
                    <a:pt x="89" y="70"/>
                  </a:cubicBezTo>
                  <a:cubicBezTo>
                    <a:pt x="151" y="70"/>
                    <a:pt x="151" y="70"/>
                    <a:pt x="151" y="70"/>
                  </a:cubicBezTo>
                  <a:cubicBezTo>
                    <a:pt x="151" y="118"/>
                    <a:pt x="151" y="118"/>
                    <a:pt x="151" y="118"/>
                  </a:cubicBezTo>
                  <a:cubicBezTo>
                    <a:pt x="89" y="118"/>
                    <a:pt x="89" y="118"/>
                    <a:pt x="89" y="118"/>
                  </a:cubicBezTo>
                  <a:cubicBezTo>
                    <a:pt x="89" y="195"/>
                    <a:pt x="89" y="195"/>
                    <a:pt x="89" y="195"/>
                  </a:cubicBezTo>
                  <a:cubicBezTo>
                    <a:pt x="89" y="215"/>
                    <a:pt x="100" y="224"/>
                    <a:pt x="121" y="224"/>
                  </a:cubicBezTo>
                  <a:cubicBezTo>
                    <a:pt x="134" y="224"/>
                    <a:pt x="145" y="222"/>
                    <a:pt x="156" y="218"/>
                  </a:cubicBezTo>
                  <a:cubicBezTo>
                    <a:pt x="156" y="263"/>
                    <a:pt x="156" y="263"/>
                    <a:pt x="156" y="263"/>
                  </a:cubicBezTo>
                  <a:cubicBezTo>
                    <a:pt x="141" y="269"/>
                    <a:pt x="123" y="272"/>
                    <a:pt x="104" y="272"/>
                  </a:cubicBezTo>
                  <a:cubicBezTo>
                    <a:pt x="66" y="272"/>
                    <a:pt x="33" y="254"/>
                    <a:pt x="33" y="206"/>
                  </a:cubicBezTo>
                  <a:cubicBezTo>
                    <a:pt x="33" y="118"/>
                    <a:pt x="33" y="118"/>
                    <a:pt x="33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33" y="70"/>
                    <a:pt x="33" y="70"/>
                    <a:pt x="33" y="70"/>
                  </a:cubicBezTo>
                  <a:cubicBezTo>
                    <a:pt x="33" y="13"/>
                    <a:pt x="33" y="13"/>
                    <a:pt x="33" y="13"/>
                  </a:cubicBezTo>
                  <a:lnTo>
                    <a:pt x="8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Muller Medium"/>
                <a:cs typeface="+mn-cs"/>
              </a:endParaRPr>
            </a:p>
          </p:txBody>
        </p:sp>
        <p:sp>
          <p:nvSpPr>
            <p:cNvPr id="13" name="Freeform 15">
              <a:extLst>
                <a:ext uri="{FF2B5EF4-FFF2-40B4-BE49-F238E27FC236}"/>
              </a:extLst>
            </p:cNvPr>
            <p:cNvSpPr>
              <a:spLocks noEditPoints="1"/>
            </p:cNvSpPr>
            <p:nvPr/>
          </p:nvSpPr>
          <p:spPr bwMode="auto">
            <a:xfrm>
              <a:off x="2244" y="1949"/>
              <a:ext cx="39" cy="170"/>
            </a:xfrm>
            <a:custGeom>
              <a:avLst/>
              <a:gdLst>
                <a:gd name="T0" fmla="*/ 33 w 67"/>
                <a:gd name="T1" fmla="*/ 64 h 292"/>
                <a:gd name="T2" fmla="*/ 0 w 67"/>
                <a:gd name="T3" fmla="*/ 31 h 292"/>
                <a:gd name="T4" fmla="*/ 33 w 67"/>
                <a:gd name="T5" fmla="*/ 0 h 292"/>
                <a:gd name="T6" fmla="*/ 67 w 67"/>
                <a:gd name="T7" fmla="*/ 31 h 292"/>
                <a:gd name="T8" fmla="*/ 33 w 67"/>
                <a:gd name="T9" fmla="*/ 64 h 292"/>
                <a:gd name="T10" fmla="*/ 5 w 67"/>
                <a:gd name="T11" fmla="*/ 292 h 292"/>
                <a:gd name="T12" fmla="*/ 5 w 67"/>
                <a:gd name="T13" fmla="*/ 96 h 292"/>
                <a:gd name="T14" fmla="*/ 62 w 67"/>
                <a:gd name="T15" fmla="*/ 96 h 292"/>
                <a:gd name="T16" fmla="*/ 62 w 67"/>
                <a:gd name="T17" fmla="*/ 292 h 292"/>
                <a:gd name="T18" fmla="*/ 5 w 67"/>
                <a:gd name="T19" fmla="*/ 292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" h="292">
                  <a:moveTo>
                    <a:pt x="33" y="64"/>
                  </a:moveTo>
                  <a:cubicBezTo>
                    <a:pt x="16" y="64"/>
                    <a:pt x="0" y="54"/>
                    <a:pt x="0" y="31"/>
                  </a:cubicBezTo>
                  <a:cubicBezTo>
                    <a:pt x="0" y="9"/>
                    <a:pt x="16" y="0"/>
                    <a:pt x="33" y="0"/>
                  </a:cubicBezTo>
                  <a:cubicBezTo>
                    <a:pt x="51" y="0"/>
                    <a:pt x="67" y="9"/>
                    <a:pt x="67" y="31"/>
                  </a:cubicBezTo>
                  <a:cubicBezTo>
                    <a:pt x="67" y="54"/>
                    <a:pt x="51" y="64"/>
                    <a:pt x="33" y="64"/>
                  </a:cubicBezTo>
                  <a:close/>
                  <a:moveTo>
                    <a:pt x="5" y="292"/>
                  </a:moveTo>
                  <a:cubicBezTo>
                    <a:pt x="5" y="96"/>
                    <a:pt x="5" y="96"/>
                    <a:pt x="5" y="96"/>
                  </a:cubicBezTo>
                  <a:cubicBezTo>
                    <a:pt x="62" y="96"/>
                    <a:pt x="62" y="96"/>
                    <a:pt x="62" y="96"/>
                  </a:cubicBezTo>
                  <a:cubicBezTo>
                    <a:pt x="62" y="292"/>
                    <a:pt x="62" y="292"/>
                    <a:pt x="62" y="292"/>
                  </a:cubicBezTo>
                  <a:lnTo>
                    <a:pt x="5" y="2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Muller Medium"/>
                <a:cs typeface="+mn-cs"/>
              </a:endParaRPr>
            </a:p>
          </p:txBody>
        </p:sp>
        <p:sp>
          <p:nvSpPr>
            <p:cNvPr id="14" name="Freeform 16">
              <a:extLst>
                <a:ext uri="{FF2B5EF4-FFF2-40B4-BE49-F238E27FC236}"/>
              </a:extLst>
            </p:cNvPr>
            <p:cNvSpPr>
              <a:spLocks noEditPoints="1"/>
            </p:cNvSpPr>
            <p:nvPr/>
          </p:nvSpPr>
          <p:spPr bwMode="auto">
            <a:xfrm>
              <a:off x="2302" y="2002"/>
              <a:ext cx="125" cy="121"/>
            </a:xfrm>
            <a:custGeom>
              <a:avLst/>
              <a:gdLst>
                <a:gd name="T0" fmla="*/ 108 w 216"/>
                <a:gd name="T1" fmla="*/ 0 h 207"/>
                <a:gd name="T2" fmla="*/ 216 w 216"/>
                <a:gd name="T3" fmla="*/ 103 h 207"/>
                <a:gd name="T4" fmla="*/ 108 w 216"/>
                <a:gd name="T5" fmla="*/ 207 h 207"/>
                <a:gd name="T6" fmla="*/ 0 w 216"/>
                <a:gd name="T7" fmla="*/ 103 h 207"/>
                <a:gd name="T8" fmla="*/ 108 w 216"/>
                <a:gd name="T9" fmla="*/ 0 h 207"/>
                <a:gd name="T10" fmla="*/ 108 w 216"/>
                <a:gd name="T11" fmla="*/ 50 h 207"/>
                <a:gd name="T12" fmla="*/ 58 w 216"/>
                <a:gd name="T13" fmla="*/ 103 h 207"/>
                <a:gd name="T14" fmla="*/ 108 w 216"/>
                <a:gd name="T15" fmla="*/ 156 h 207"/>
                <a:gd name="T16" fmla="*/ 159 w 216"/>
                <a:gd name="T17" fmla="*/ 103 h 207"/>
                <a:gd name="T18" fmla="*/ 108 w 216"/>
                <a:gd name="T19" fmla="*/ 5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6" h="207">
                  <a:moveTo>
                    <a:pt x="108" y="0"/>
                  </a:moveTo>
                  <a:cubicBezTo>
                    <a:pt x="165" y="0"/>
                    <a:pt x="216" y="35"/>
                    <a:pt x="216" y="103"/>
                  </a:cubicBezTo>
                  <a:cubicBezTo>
                    <a:pt x="216" y="172"/>
                    <a:pt x="165" y="207"/>
                    <a:pt x="108" y="207"/>
                  </a:cubicBezTo>
                  <a:cubicBezTo>
                    <a:pt x="51" y="207"/>
                    <a:pt x="0" y="172"/>
                    <a:pt x="0" y="103"/>
                  </a:cubicBezTo>
                  <a:cubicBezTo>
                    <a:pt x="0" y="35"/>
                    <a:pt x="51" y="0"/>
                    <a:pt x="108" y="0"/>
                  </a:cubicBezTo>
                  <a:close/>
                  <a:moveTo>
                    <a:pt x="108" y="50"/>
                  </a:moveTo>
                  <a:cubicBezTo>
                    <a:pt x="76" y="50"/>
                    <a:pt x="58" y="73"/>
                    <a:pt x="58" y="103"/>
                  </a:cubicBezTo>
                  <a:cubicBezTo>
                    <a:pt x="58" y="133"/>
                    <a:pt x="76" y="156"/>
                    <a:pt x="108" y="156"/>
                  </a:cubicBezTo>
                  <a:cubicBezTo>
                    <a:pt x="141" y="156"/>
                    <a:pt x="159" y="133"/>
                    <a:pt x="159" y="103"/>
                  </a:cubicBezTo>
                  <a:cubicBezTo>
                    <a:pt x="159" y="73"/>
                    <a:pt x="141" y="50"/>
                    <a:pt x="108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Muller Medium"/>
                <a:cs typeface="+mn-cs"/>
              </a:endParaRPr>
            </a:p>
          </p:txBody>
        </p:sp>
        <p:sp>
          <p:nvSpPr>
            <p:cNvPr id="15" name="Freeform 17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2449" y="2002"/>
              <a:ext cx="113" cy="117"/>
            </a:xfrm>
            <a:custGeom>
              <a:avLst/>
              <a:gdLst>
                <a:gd name="T0" fmla="*/ 116 w 195"/>
                <a:gd name="T1" fmla="*/ 0 h 201"/>
                <a:gd name="T2" fmla="*/ 195 w 195"/>
                <a:gd name="T3" fmla="*/ 80 h 201"/>
                <a:gd name="T4" fmla="*/ 195 w 195"/>
                <a:gd name="T5" fmla="*/ 201 h 201"/>
                <a:gd name="T6" fmla="*/ 139 w 195"/>
                <a:gd name="T7" fmla="*/ 201 h 201"/>
                <a:gd name="T8" fmla="*/ 139 w 195"/>
                <a:gd name="T9" fmla="*/ 87 h 201"/>
                <a:gd name="T10" fmla="*/ 101 w 195"/>
                <a:gd name="T11" fmla="*/ 49 h 201"/>
                <a:gd name="T12" fmla="*/ 57 w 195"/>
                <a:gd name="T13" fmla="*/ 73 h 201"/>
                <a:gd name="T14" fmla="*/ 57 w 195"/>
                <a:gd name="T15" fmla="*/ 201 h 201"/>
                <a:gd name="T16" fmla="*/ 0 w 195"/>
                <a:gd name="T17" fmla="*/ 201 h 201"/>
                <a:gd name="T18" fmla="*/ 0 w 195"/>
                <a:gd name="T19" fmla="*/ 5 h 201"/>
                <a:gd name="T20" fmla="*/ 50 w 195"/>
                <a:gd name="T21" fmla="*/ 5 h 201"/>
                <a:gd name="T22" fmla="*/ 50 w 195"/>
                <a:gd name="T23" fmla="*/ 30 h 201"/>
                <a:gd name="T24" fmla="*/ 116 w 195"/>
                <a:gd name="T25" fmla="*/ 0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5" h="201">
                  <a:moveTo>
                    <a:pt x="116" y="0"/>
                  </a:moveTo>
                  <a:cubicBezTo>
                    <a:pt x="167" y="0"/>
                    <a:pt x="195" y="35"/>
                    <a:pt x="195" y="80"/>
                  </a:cubicBezTo>
                  <a:cubicBezTo>
                    <a:pt x="195" y="201"/>
                    <a:pt x="195" y="201"/>
                    <a:pt x="195" y="201"/>
                  </a:cubicBezTo>
                  <a:cubicBezTo>
                    <a:pt x="139" y="201"/>
                    <a:pt x="139" y="201"/>
                    <a:pt x="139" y="201"/>
                  </a:cubicBezTo>
                  <a:cubicBezTo>
                    <a:pt x="139" y="87"/>
                    <a:pt x="139" y="87"/>
                    <a:pt x="139" y="87"/>
                  </a:cubicBezTo>
                  <a:cubicBezTo>
                    <a:pt x="139" y="61"/>
                    <a:pt x="123" y="49"/>
                    <a:pt x="101" y="49"/>
                  </a:cubicBezTo>
                  <a:cubicBezTo>
                    <a:pt x="81" y="49"/>
                    <a:pt x="65" y="62"/>
                    <a:pt x="57" y="73"/>
                  </a:cubicBezTo>
                  <a:cubicBezTo>
                    <a:pt x="57" y="201"/>
                    <a:pt x="57" y="201"/>
                    <a:pt x="57" y="201"/>
                  </a:cubicBezTo>
                  <a:cubicBezTo>
                    <a:pt x="0" y="201"/>
                    <a:pt x="0" y="201"/>
                    <a:pt x="0" y="201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50" y="5"/>
                    <a:pt x="50" y="5"/>
                    <a:pt x="50" y="5"/>
                  </a:cubicBezTo>
                  <a:cubicBezTo>
                    <a:pt x="50" y="30"/>
                    <a:pt x="50" y="30"/>
                    <a:pt x="50" y="30"/>
                  </a:cubicBezTo>
                  <a:cubicBezTo>
                    <a:pt x="66" y="13"/>
                    <a:pt x="88" y="0"/>
                    <a:pt x="11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Muller Medium"/>
                <a:cs typeface="+mn-cs"/>
              </a:endParaRPr>
            </a:p>
          </p:txBody>
        </p:sp>
        <p:sp>
          <p:nvSpPr>
            <p:cNvPr id="16" name="Freeform 18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1074" y="2196"/>
              <a:ext cx="187" cy="114"/>
            </a:xfrm>
            <a:custGeom>
              <a:avLst/>
              <a:gdLst>
                <a:gd name="T0" fmla="*/ 187 w 187"/>
                <a:gd name="T1" fmla="*/ 0 h 114"/>
                <a:gd name="T2" fmla="*/ 150 w 187"/>
                <a:gd name="T3" fmla="*/ 114 h 114"/>
                <a:gd name="T4" fmla="*/ 116 w 187"/>
                <a:gd name="T5" fmla="*/ 114 h 114"/>
                <a:gd name="T6" fmla="*/ 94 w 187"/>
                <a:gd name="T7" fmla="*/ 40 h 114"/>
                <a:gd name="T8" fmla="*/ 71 w 187"/>
                <a:gd name="T9" fmla="*/ 114 h 114"/>
                <a:gd name="T10" fmla="*/ 36 w 187"/>
                <a:gd name="T11" fmla="*/ 114 h 114"/>
                <a:gd name="T12" fmla="*/ 0 w 187"/>
                <a:gd name="T13" fmla="*/ 0 h 114"/>
                <a:gd name="T14" fmla="*/ 34 w 187"/>
                <a:gd name="T15" fmla="*/ 0 h 114"/>
                <a:gd name="T16" fmla="*/ 55 w 187"/>
                <a:gd name="T17" fmla="*/ 79 h 114"/>
                <a:gd name="T18" fmla="*/ 78 w 187"/>
                <a:gd name="T19" fmla="*/ 0 h 114"/>
                <a:gd name="T20" fmla="*/ 109 w 187"/>
                <a:gd name="T21" fmla="*/ 0 h 114"/>
                <a:gd name="T22" fmla="*/ 131 w 187"/>
                <a:gd name="T23" fmla="*/ 79 h 114"/>
                <a:gd name="T24" fmla="*/ 152 w 187"/>
                <a:gd name="T25" fmla="*/ 0 h 114"/>
                <a:gd name="T26" fmla="*/ 187 w 187"/>
                <a:gd name="T27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7" h="114">
                  <a:moveTo>
                    <a:pt x="187" y="0"/>
                  </a:moveTo>
                  <a:lnTo>
                    <a:pt x="150" y="114"/>
                  </a:lnTo>
                  <a:lnTo>
                    <a:pt x="116" y="114"/>
                  </a:lnTo>
                  <a:lnTo>
                    <a:pt x="94" y="40"/>
                  </a:lnTo>
                  <a:lnTo>
                    <a:pt x="71" y="114"/>
                  </a:lnTo>
                  <a:lnTo>
                    <a:pt x="36" y="114"/>
                  </a:lnTo>
                  <a:lnTo>
                    <a:pt x="0" y="0"/>
                  </a:lnTo>
                  <a:lnTo>
                    <a:pt x="34" y="0"/>
                  </a:lnTo>
                  <a:lnTo>
                    <a:pt x="55" y="79"/>
                  </a:lnTo>
                  <a:lnTo>
                    <a:pt x="78" y="0"/>
                  </a:lnTo>
                  <a:lnTo>
                    <a:pt x="109" y="0"/>
                  </a:lnTo>
                  <a:lnTo>
                    <a:pt x="131" y="79"/>
                  </a:lnTo>
                  <a:lnTo>
                    <a:pt x="152" y="0"/>
                  </a:lnTo>
                  <a:lnTo>
                    <a:pt x="18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Muller Medium"/>
                <a:cs typeface="+mn-cs"/>
              </a:endParaRPr>
            </a:p>
          </p:txBody>
        </p:sp>
        <p:sp>
          <p:nvSpPr>
            <p:cNvPr id="17" name="Freeform 19">
              <a:extLst>
                <a:ext uri="{FF2B5EF4-FFF2-40B4-BE49-F238E27FC236}"/>
              </a:extLst>
            </p:cNvPr>
            <p:cNvSpPr>
              <a:spLocks noEditPoints="1"/>
            </p:cNvSpPr>
            <p:nvPr/>
          </p:nvSpPr>
          <p:spPr bwMode="auto">
            <a:xfrm>
              <a:off x="1268" y="2193"/>
              <a:ext cx="121" cy="121"/>
            </a:xfrm>
            <a:custGeom>
              <a:avLst/>
              <a:gdLst>
                <a:gd name="T0" fmla="*/ 101 w 208"/>
                <a:gd name="T1" fmla="*/ 0 h 207"/>
                <a:gd name="T2" fmla="*/ 195 w 208"/>
                <a:gd name="T3" fmla="*/ 122 h 207"/>
                <a:gd name="T4" fmla="*/ 57 w 208"/>
                <a:gd name="T5" fmla="*/ 122 h 207"/>
                <a:gd name="T6" fmla="*/ 126 w 208"/>
                <a:gd name="T7" fmla="*/ 162 h 207"/>
                <a:gd name="T8" fmla="*/ 185 w 208"/>
                <a:gd name="T9" fmla="*/ 150 h 207"/>
                <a:gd name="T10" fmla="*/ 185 w 208"/>
                <a:gd name="T11" fmla="*/ 195 h 207"/>
                <a:gd name="T12" fmla="*/ 114 w 208"/>
                <a:gd name="T13" fmla="*/ 207 h 207"/>
                <a:gd name="T14" fmla="*/ 0 w 208"/>
                <a:gd name="T15" fmla="*/ 103 h 207"/>
                <a:gd name="T16" fmla="*/ 101 w 208"/>
                <a:gd name="T17" fmla="*/ 0 h 207"/>
                <a:gd name="T18" fmla="*/ 103 w 208"/>
                <a:gd name="T19" fmla="*/ 43 h 207"/>
                <a:gd name="T20" fmla="*/ 57 w 208"/>
                <a:gd name="T21" fmla="*/ 85 h 207"/>
                <a:gd name="T22" fmla="*/ 144 w 208"/>
                <a:gd name="T23" fmla="*/ 85 h 207"/>
                <a:gd name="T24" fmla="*/ 103 w 208"/>
                <a:gd name="T25" fmla="*/ 43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8" h="207">
                  <a:moveTo>
                    <a:pt x="101" y="0"/>
                  </a:moveTo>
                  <a:cubicBezTo>
                    <a:pt x="182" y="0"/>
                    <a:pt x="208" y="64"/>
                    <a:pt x="195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64" y="150"/>
                    <a:pt x="94" y="162"/>
                    <a:pt x="126" y="162"/>
                  </a:cubicBezTo>
                  <a:cubicBezTo>
                    <a:pt x="149" y="162"/>
                    <a:pt x="169" y="157"/>
                    <a:pt x="185" y="150"/>
                  </a:cubicBezTo>
                  <a:cubicBezTo>
                    <a:pt x="185" y="195"/>
                    <a:pt x="185" y="195"/>
                    <a:pt x="185" y="195"/>
                  </a:cubicBezTo>
                  <a:cubicBezTo>
                    <a:pt x="167" y="202"/>
                    <a:pt x="143" y="207"/>
                    <a:pt x="114" y="207"/>
                  </a:cubicBezTo>
                  <a:cubicBezTo>
                    <a:pt x="52" y="207"/>
                    <a:pt x="0" y="171"/>
                    <a:pt x="0" y="103"/>
                  </a:cubicBezTo>
                  <a:cubicBezTo>
                    <a:pt x="0" y="29"/>
                    <a:pt x="57" y="0"/>
                    <a:pt x="101" y="0"/>
                  </a:cubicBezTo>
                  <a:close/>
                  <a:moveTo>
                    <a:pt x="103" y="43"/>
                  </a:moveTo>
                  <a:cubicBezTo>
                    <a:pt x="79" y="43"/>
                    <a:pt x="58" y="58"/>
                    <a:pt x="57" y="85"/>
                  </a:cubicBezTo>
                  <a:cubicBezTo>
                    <a:pt x="144" y="85"/>
                    <a:pt x="144" y="85"/>
                    <a:pt x="144" y="85"/>
                  </a:cubicBezTo>
                  <a:cubicBezTo>
                    <a:pt x="146" y="71"/>
                    <a:pt x="139" y="43"/>
                    <a:pt x="103" y="4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Muller Medium"/>
                <a:cs typeface="+mn-cs"/>
              </a:endParaRPr>
            </a:p>
          </p:txBody>
        </p:sp>
        <p:sp>
          <p:nvSpPr>
            <p:cNvPr id="18" name="Freeform 20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1442" y="2155"/>
              <a:ext cx="91" cy="159"/>
            </a:xfrm>
            <a:custGeom>
              <a:avLst/>
              <a:gdLst>
                <a:gd name="T0" fmla="*/ 89 w 156"/>
                <a:gd name="T1" fmla="*/ 0 h 272"/>
                <a:gd name="T2" fmla="*/ 89 w 156"/>
                <a:gd name="T3" fmla="*/ 70 h 272"/>
                <a:gd name="T4" fmla="*/ 151 w 156"/>
                <a:gd name="T5" fmla="*/ 70 h 272"/>
                <a:gd name="T6" fmla="*/ 151 w 156"/>
                <a:gd name="T7" fmla="*/ 118 h 272"/>
                <a:gd name="T8" fmla="*/ 89 w 156"/>
                <a:gd name="T9" fmla="*/ 118 h 272"/>
                <a:gd name="T10" fmla="*/ 89 w 156"/>
                <a:gd name="T11" fmla="*/ 195 h 272"/>
                <a:gd name="T12" fmla="*/ 121 w 156"/>
                <a:gd name="T13" fmla="*/ 224 h 272"/>
                <a:gd name="T14" fmla="*/ 156 w 156"/>
                <a:gd name="T15" fmla="*/ 218 h 272"/>
                <a:gd name="T16" fmla="*/ 156 w 156"/>
                <a:gd name="T17" fmla="*/ 263 h 272"/>
                <a:gd name="T18" fmla="*/ 104 w 156"/>
                <a:gd name="T19" fmla="*/ 272 h 272"/>
                <a:gd name="T20" fmla="*/ 33 w 156"/>
                <a:gd name="T21" fmla="*/ 206 h 272"/>
                <a:gd name="T22" fmla="*/ 33 w 156"/>
                <a:gd name="T23" fmla="*/ 118 h 272"/>
                <a:gd name="T24" fmla="*/ 0 w 156"/>
                <a:gd name="T25" fmla="*/ 118 h 272"/>
                <a:gd name="T26" fmla="*/ 0 w 156"/>
                <a:gd name="T27" fmla="*/ 70 h 272"/>
                <a:gd name="T28" fmla="*/ 33 w 156"/>
                <a:gd name="T29" fmla="*/ 70 h 272"/>
                <a:gd name="T30" fmla="*/ 33 w 156"/>
                <a:gd name="T31" fmla="*/ 13 h 272"/>
                <a:gd name="T32" fmla="*/ 89 w 156"/>
                <a:gd name="T33" fmla="*/ 0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6" h="272">
                  <a:moveTo>
                    <a:pt x="89" y="0"/>
                  </a:moveTo>
                  <a:cubicBezTo>
                    <a:pt x="89" y="70"/>
                    <a:pt x="89" y="70"/>
                    <a:pt x="89" y="70"/>
                  </a:cubicBezTo>
                  <a:cubicBezTo>
                    <a:pt x="151" y="70"/>
                    <a:pt x="151" y="70"/>
                    <a:pt x="151" y="70"/>
                  </a:cubicBezTo>
                  <a:cubicBezTo>
                    <a:pt x="151" y="118"/>
                    <a:pt x="151" y="118"/>
                    <a:pt x="151" y="118"/>
                  </a:cubicBezTo>
                  <a:cubicBezTo>
                    <a:pt x="89" y="118"/>
                    <a:pt x="89" y="118"/>
                    <a:pt x="89" y="118"/>
                  </a:cubicBezTo>
                  <a:cubicBezTo>
                    <a:pt x="89" y="195"/>
                    <a:pt x="89" y="195"/>
                    <a:pt x="89" y="195"/>
                  </a:cubicBezTo>
                  <a:cubicBezTo>
                    <a:pt x="89" y="215"/>
                    <a:pt x="100" y="224"/>
                    <a:pt x="121" y="224"/>
                  </a:cubicBezTo>
                  <a:cubicBezTo>
                    <a:pt x="134" y="224"/>
                    <a:pt x="145" y="222"/>
                    <a:pt x="156" y="218"/>
                  </a:cubicBezTo>
                  <a:cubicBezTo>
                    <a:pt x="156" y="263"/>
                    <a:pt x="156" y="263"/>
                    <a:pt x="156" y="263"/>
                  </a:cubicBezTo>
                  <a:cubicBezTo>
                    <a:pt x="141" y="269"/>
                    <a:pt x="123" y="272"/>
                    <a:pt x="104" y="272"/>
                  </a:cubicBezTo>
                  <a:cubicBezTo>
                    <a:pt x="66" y="272"/>
                    <a:pt x="33" y="254"/>
                    <a:pt x="33" y="206"/>
                  </a:cubicBezTo>
                  <a:cubicBezTo>
                    <a:pt x="33" y="118"/>
                    <a:pt x="33" y="118"/>
                    <a:pt x="33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33" y="70"/>
                    <a:pt x="33" y="70"/>
                    <a:pt x="33" y="70"/>
                  </a:cubicBezTo>
                  <a:cubicBezTo>
                    <a:pt x="33" y="13"/>
                    <a:pt x="33" y="13"/>
                    <a:pt x="33" y="13"/>
                  </a:cubicBezTo>
                  <a:lnTo>
                    <a:pt x="89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Muller Medium"/>
                <a:cs typeface="+mn-cs"/>
              </a:endParaRPr>
            </a:p>
          </p:txBody>
        </p:sp>
        <p:sp>
          <p:nvSpPr>
            <p:cNvPr id="19" name="Freeform 21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1552" y="2192"/>
              <a:ext cx="75" cy="118"/>
            </a:xfrm>
            <a:custGeom>
              <a:avLst/>
              <a:gdLst>
                <a:gd name="T0" fmla="*/ 129 w 129"/>
                <a:gd name="T1" fmla="*/ 3 h 203"/>
                <a:gd name="T2" fmla="*/ 129 w 129"/>
                <a:gd name="T3" fmla="*/ 58 h 203"/>
                <a:gd name="T4" fmla="*/ 57 w 129"/>
                <a:gd name="T5" fmla="*/ 88 h 203"/>
                <a:gd name="T6" fmla="*/ 57 w 129"/>
                <a:gd name="T7" fmla="*/ 203 h 203"/>
                <a:gd name="T8" fmla="*/ 0 w 129"/>
                <a:gd name="T9" fmla="*/ 203 h 203"/>
                <a:gd name="T10" fmla="*/ 0 w 129"/>
                <a:gd name="T11" fmla="*/ 7 h 203"/>
                <a:gd name="T12" fmla="*/ 50 w 129"/>
                <a:gd name="T13" fmla="*/ 7 h 203"/>
                <a:gd name="T14" fmla="*/ 50 w 129"/>
                <a:gd name="T15" fmla="*/ 37 h 203"/>
                <a:gd name="T16" fmla="*/ 129 w 129"/>
                <a:gd name="T17" fmla="*/ 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9" h="203">
                  <a:moveTo>
                    <a:pt x="129" y="3"/>
                  </a:moveTo>
                  <a:cubicBezTo>
                    <a:pt x="129" y="58"/>
                    <a:pt x="129" y="58"/>
                    <a:pt x="129" y="58"/>
                  </a:cubicBezTo>
                  <a:cubicBezTo>
                    <a:pt x="98" y="53"/>
                    <a:pt x="69" y="65"/>
                    <a:pt x="57" y="88"/>
                  </a:cubicBezTo>
                  <a:cubicBezTo>
                    <a:pt x="57" y="203"/>
                    <a:pt x="57" y="203"/>
                    <a:pt x="57" y="203"/>
                  </a:cubicBezTo>
                  <a:cubicBezTo>
                    <a:pt x="0" y="203"/>
                    <a:pt x="0" y="203"/>
                    <a:pt x="0" y="203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50" y="7"/>
                    <a:pt x="50" y="7"/>
                    <a:pt x="50" y="7"/>
                  </a:cubicBezTo>
                  <a:cubicBezTo>
                    <a:pt x="50" y="37"/>
                    <a:pt x="50" y="37"/>
                    <a:pt x="50" y="37"/>
                  </a:cubicBezTo>
                  <a:cubicBezTo>
                    <a:pt x="64" y="15"/>
                    <a:pt x="93" y="0"/>
                    <a:pt x="129" y="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Muller Medium"/>
                <a:cs typeface="+mn-cs"/>
              </a:endParaRPr>
            </a:p>
          </p:txBody>
        </p:sp>
        <p:sp>
          <p:nvSpPr>
            <p:cNvPr id="20" name="Freeform 22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1643" y="2196"/>
              <a:ext cx="113" cy="118"/>
            </a:xfrm>
            <a:custGeom>
              <a:avLst/>
              <a:gdLst>
                <a:gd name="T0" fmla="*/ 195 w 195"/>
                <a:gd name="T1" fmla="*/ 0 h 202"/>
                <a:gd name="T2" fmla="*/ 195 w 195"/>
                <a:gd name="T3" fmla="*/ 196 h 202"/>
                <a:gd name="T4" fmla="*/ 145 w 195"/>
                <a:gd name="T5" fmla="*/ 196 h 202"/>
                <a:gd name="T6" fmla="*/ 145 w 195"/>
                <a:gd name="T7" fmla="*/ 171 h 202"/>
                <a:gd name="T8" fmla="*/ 80 w 195"/>
                <a:gd name="T9" fmla="*/ 202 h 202"/>
                <a:gd name="T10" fmla="*/ 0 w 195"/>
                <a:gd name="T11" fmla="*/ 121 h 202"/>
                <a:gd name="T12" fmla="*/ 0 w 195"/>
                <a:gd name="T13" fmla="*/ 0 h 202"/>
                <a:gd name="T14" fmla="*/ 57 w 195"/>
                <a:gd name="T15" fmla="*/ 0 h 202"/>
                <a:gd name="T16" fmla="*/ 57 w 195"/>
                <a:gd name="T17" fmla="*/ 114 h 202"/>
                <a:gd name="T18" fmla="*/ 94 w 195"/>
                <a:gd name="T19" fmla="*/ 153 h 202"/>
                <a:gd name="T20" fmla="*/ 138 w 195"/>
                <a:gd name="T21" fmla="*/ 128 h 202"/>
                <a:gd name="T22" fmla="*/ 138 w 195"/>
                <a:gd name="T23" fmla="*/ 0 h 202"/>
                <a:gd name="T24" fmla="*/ 195 w 195"/>
                <a:gd name="T25" fmla="*/ 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5" h="202">
                  <a:moveTo>
                    <a:pt x="195" y="0"/>
                  </a:moveTo>
                  <a:cubicBezTo>
                    <a:pt x="195" y="196"/>
                    <a:pt x="195" y="196"/>
                    <a:pt x="195" y="196"/>
                  </a:cubicBezTo>
                  <a:cubicBezTo>
                    <a:pt x="145" y="196"/>
                    <a:pt x="145" y="196"/>
                    <a:pt x="145" y="196"/>
                  </a:cubicBezTo>
                  <a:cubicBezTo>
                    <a:pt x="145" y="171"/>
                    <a:pt x="145" y="171"/>
                    <a:pt x="145" y="171"/>
                  </a:cubicBezTo>
                  <a:cubicBezTo>
                    <a:pt x="130" y="189"/>
                    <a:pt x="107" y="202"/>
                    <a:pt x="80" y="202"/>
                  </a:cubicBezTo>
                  <a:cubicBezTo>
                    <a:pt x="27" y="202"/>
                    <a:pt x="0" y="167"/>
                    <a:pt x="0" y="12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7" y="114"/>
                    <a:pt x="57" y="114"/>
                    <a:pt x="57" y="114"/>
                  </a:cubicBezTo>
                  <a:cubicBezTo>
                    <a:pt x="57" y="140"/>
                    <a:pt x="71" y="153"/>
                    <a:pt x="94" y="153"/>
                  </a:cubicBezTo>
                  <a:cubicBezTo>
                    <a:pt x="115" y="153"/>
                    <a:pt x="130" y="140"/>
                    <a:pt x="138" y="128"/>
                  </a:cubicBezTo>
                  <a:cubicBezTo>
                    <a:pt x="138" y="0"/>
                    <a:pt x="138" y="0"/>
                    <a:pt x="138" y="0"/>
                  </a:cubicBezTo>
                  <a:lnTo>
                    <a:pt x="195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Muller Medium"/>
                <a:cs typeface="+mn-cs"/>
              </a:endParaRPr>
            </a:p>
          </p:txBody>
        </p:sp>
        <p:sp>
          <p:nvSpPr>
            <p:cNvPr id="21" name="Freeform 23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1779" y="2193"/>
              <a:ext cx="98" cy="121"/>
            </a:xfrm>
            <a:custGeom>
              <a:avLst/>
              <a:gdLst>
                <a:gd name="T0" fmla="*/ 81 w 168"/>
                <a:gd name="T1" fmla="*/ 0 h 207"/>
                <a:gd name="T2" fmla="*/ 153 w 168"/>
                <a:gd name="T3" fmla="*/ 16 h 207"/>
                <a:gd name="T4" fmla="*/ 153 w 168"/>
                <a:gd name="T5" fmla="*/ 63 h 207"/>
                <a:gd name="T6" fmla="*/ 85 w 168"/>
                <a:gd name="T7" fmla="*/ 43 h 207"/>
                <a:gd name="T8" fmla="*/ 58 w 168"/>
                <a:gd name="T9" fmla="*/ 58 h 207"/>
                <a:gd name="T10" fmla="*/ 168 w 168"/>
                <a:gd name="T11" fmla="*/ 146 h 207"/>
                <a:gd name="T12" fmla="*/ 79 w 168"/>
                <a:gd name="T13" fmla="*/ 207 h 207"/>
                <a:gd name="T14" fmla="*/ 1 w 168"/>
                <a:gd name="T15" fmla="*/ 189 h 207"/>
                <a:gd name="T16" fmla="*/ 1 w 168"/>
                <a:gd name="T17" fmla="*/ 142 h 207"/>
                <a:gd name="T18" fmla="*/ 76 w 168"/>
                <a:gd name="T19" fmla="*/ 162 h 207"/>
                <a:gd name="T20" fmla="*/ 110 w 168"/>
                <a:gd name="T21" fmla="*/ 148 h 207"/>
                <a:gd name="T22" fmla="*/ 0 w 168"/>
                <a:gd name="T23" fmla="*/ 60 h 207"/>
                <a:gd name="T24" fmla="*/ 81 w 168"/>
                <a:gd name="T25" fmla="*/ 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8" h="207">
                  <a:moveTo>
                    <a:pt x="81" y="0"/>
                  </a:moveTo>
                  <a:cubicBezTo>
                    <a:pt x="109" y="0"/>
                    <a:pt x="133" y="7"/>
                    <a:pt x="153" y="16"/>
                  </a:cubicBezTo>
                  <a:cubicBezTo>
                    <a:pt x="153" y="63"/>
                    <a:pt x="153" y="63"/>
                    <a:pt x="153" y="63"/>
                  </a:cubicBezTo>
                  <a:cubicBezTo>
                    <a:pt x="137" y="51"/>
                    <a:pt x="108" y="43"/>
                    <a:pt x="85" y="43"/>
                  </a:cubicBezTo>
                  <a:cubicBezTo>
                    <a:pt x="72" y="43"/>
                    <a:pt x="58" y="47"/>
                    <a:pt x="58" y="58"/>
                  </a:cubicBezTo>
                  <a:cubicBezTo>
                    <a:pt x="58" y="91"/>
                    <a:pt x="168" y="75"/>
                    <a:pt x="168" y="146"/>
                  </a:cubicBezTo>
                  <a:cubicBezTo>
                    <a:pt x="168" y="193"/>
                    <a:pt x="126" y="207"/>
                    <a:pt x="79" y="207"/>
                  </a:cubicBezTo>
                  <a:cubicBezTo>
                    <a:pt x="49" y="207"/>
                    <a:pt x="21" y="200"/>
                    <a:pt x="1" y="189"/>
                  </a:cubicBezTo>
                  <a:cubicBezTo>
                    <a:pt x="1" y="142"/>
                    <a:pt x="1" y="142"/>
                    <a:pt x="1" y="142"/>
                  </a:cubicBezTo>
                  <a:cubicBezTo>
                    <a:pt x="22" y="155"/>
                    <a:pt x="52" y="162"/>
                    <a:pt x="76" y="162"/>
                  </a:cubicBezTo>
                  <a:cubicBezTo>
                    <a:pt x="97" y="162"/>
                    <a:pt x="110" y="159"/>
                    <a:pt x="110" y="148"/>
                  </a:cubicBezTo>
                  <a:cubicBezTo>
                    <a:pt x="110" y="116"/>
                    <a:pt x="0" y="130"/>
                    <a:pt x="0" y="60"/>
                  </a:cubicBezTo>
                  <a:cubicBezTo>
                    <a:pt x="0" y="15"/>
                    <a:pt x="40" y="0"/>
                    <a:pt x="81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Muller Medium"/>
                <a:cs typeface="+mn-cs"/>
              </a:endParaRPr>
            </a:p>
          </p:txBody>
        </p:sp>
        <p:sp>
          <p:nvSpPr>
            <p:cNvPr id="22" name="Freeform 24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1886" y="2155"/>
              <a:ext cx="91" cy="159"/>
            </a:xfrm>
            <a:custGeom>
              <a:avLst/>
              <a:gdLst>
                <a:gd name="T0" fmla="*/ 90 w 157"/>
                <a:gd name="T1" fmla="*/ 0 h 272"/>
                <a:gd name="T2" fmla="*/ 90 w 157"/>
                <a:gd name="T3" fmla="*/ 70 h 272"/>
                <a:gd name="T4" fmla="*/ 152 w 157"/>
                <a:gd name="T5" fmla="*/ 70 h 272"/>
                <a:gd name="T6" fmla="*/ 152 w 157"/>
                <a:gd name="T7" fmla="*/ 118 h 272"/>
                <a:gd name="T8" fmla="*/ 90 w 157"/>
                <a:gd name="T9" fmla="*/ 118 h 272"/>
                <a:gd name="T10" fmla="*/ 90 w 157"/>
                <a:gd name="T11" fmla="*/ 195 h 272"/>
                <a:gd name="T12" fmla="*/ 121 w 157"/>
                <a:gd name="T13" fmla="*/ 224 h 272"/>
                <a:gd name="T14" fmla="*/ 157 w 157"/>
                <a:gd name="T15" fmla="*/ 218 h 272"/>
                <a:gd name="T16" fmla="*/ 157 w 157"/>
                <a:gd name="T17" fmla="*/ 263 h 272"/>
                <a:gd name="T18" fmla="*/ 104 w 157"/>
                <a:gd name="T19" fmla="*/ 272 h 272"/>
                <a:gd name="T20" fmla="*/ 34 w 157"/>
                <a:gd name="T21" fmla="*/ 206 h 272"/>
                <a:gd name="T22" fmla="*/ 34 w 157"/>
                <a:gd name="T23" fmla="*/ 118 h 272"/>
                <a:gd name="T24" fmla="*/ 0 w 157"/>
                <a:gd name="T25" fmla="*/ 118 h 272"/>
                <a:gd name="T26" fmla="*/ 0 w 157"/>
                <a:gd name="T27" fmla="*/ 70 h 272"/>
                <a:gd name="T28" fmla="*/ 34 w 157"/>
                <a:gd name="T29" fmla="*/ 70 h 272"/>
                <a:gd name="T30" fmla="*/ 34 w 157"/>
                <a:gd name="T31" fmla="*/ 13 h 272"/>
                <a:gd name="T32" fmla="*/ 90 w 157"/>
                <a:gd name="T33" fmla="*/ 0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272">
                  <a:moveTo>
                    <a:pt x="90" y="0"/>
                  </a:moveTo>
                  <a:cubicBezTo>
                    <a:pt x="90" y="70"/>
                    <a:pt x="90" y="70"/>
                    <a:pt x="90" y="70"/>
                  </a:cubicBezTo>
                  <a:cubicBezTo>
                    <a:pt x="152" y="70"/>
                    <a:pt x="152" y="70"/>
                    <a:pt x="152" y="70"/>
                  </a:cubicBezTo>
                  <a:cubicBezTo>
                    <a:pt x="152" y="118"/>
                    <a:pt x="152" y="118"/>
                    <a:pt x="152" y="118"/>
                  </a:cubicBezTo>
                  <a:cubicBezTo>
                    <a:pt x="90" y="118"/>
                    <a:pt x="90" y="118"/>
                    <a:pt x="90" y="118"/>
                  </a:cubicBezTo>
                  <a:cubicBezTo>
                    <a:pt x="90" y="195"/>
                    <a:pt x="90" y="195"/>
                    <a:pt x="90" y="195"/>
                  </a:cubicBezTo>
                  <a:cubicBezTo>
                    <a:pt x="90" y="215"/>
                    <a:pt x="100" y="224"/>
                    <a:pt x="121" y="224"/>
                  </a:cubicBezTo>
                  <a:cubicBezTo>
                    <a:pt x="134" y="224"/>
                    <a:pt x="145" y="222"/>
                    <a:pt x="157" y="218"/>
                  </a:cubicBezTo>
                  <a:cubicBezTo>
                    <a:pt x="157" y="263"/>
                    <a:pt x="157" y="263"/>
                    <a:pt x="157" y="263"/>
                  </a:cubicBezTo>
                  <a:cubicBezTo>
                    <a:pt x="142" y="269"/>
                    <a:pt x="124" y="272"/>
                    <a:pt x="104" y="272"/>
                  </a:cubicBezTo>
                  <a:cubicBezTo>
                    <a:pt x="66" y="272"/>
                    <a:pt x="34" y="254"/>
                    <a:pt x="34" y="206"/>
                  </a:cubicBezTo>
                  <a:cubicBezTo>
                    <a:pt x="34" y="118"/>
                    <a:pt x="34" y="118"/>
                    <a:pt x="34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34" y="70"/>
                    <a:pt x="34" y="70"/>
                    <a:pt x="34" y="70"/>
                  </a:cubicBezTo>
                  <a:cubicBezTo>
                    <a:pt x="34" y="13"/>
                    <a:pt x="34" y="13"/>
                    <a:pt x="34" y="13"/>
                  </a:cubicBezTo>
                  <a:lnTo>
                    <a:pt x="9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Muller Medium"/>
                <a:cs typeface="+mn-cs"/>
              </a:endParaRPr>
            </a:p>
          </p:txBody>
        </p:sp>
        <p:sp>
          <p:nvSpPr>
            <p:cNvPr id="23" name="Oval 25">
              <a:extLst>
                <a:ext uri="{FF2B5EF4-FFF2-40B4-BE49-F238E27FC236}"/>
              </a:extLst>
            </p:cNvPr>
            <p:cNvSpPr>
              <a:spLocks noChangeArrowheads="1"/>
            </p:cNvSpPr>
            <p:nvPr/>
          </p:nvSpPr>
          <p:spPr bwMode="auto">
            <a:xfrm>
              <a:off x="1992" y="2275"/>
              <a:ext cx="40" cy="3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Muller Medium"/>
                <a:cs typeface="+mn-cs"/>
              </a:endParaRPr>
            </a:p>
          </p:txBody>
        </p:sp>
        <p:sp>
          <p:nvSpPr>
            <p:cNvPr id="24" name="Freeform 26">
              <a:extLst>
                <a:ext uri="{FF2B5EF4-FFF2-40B4-BE49-F238E27FC236}"/>
              </a:extLst>
            </p:cNvPr>
            <p:cNvSpPr>
              <a:spLocks noEditPoints="1"/>
            </p:cNvSpPr>
            <p:nvPr/>
          </p:nvSpPr>
          <p:spPr bwMode="auto">
            <a:xfrm>
              <a:off x="2061" y="2248"/>
              <a:ext cx="55" cy="62"/>
            </a:xfrm>
            <a:custGeom>
              <a:avLst/>
              <a:gdLst>
                <a:gd name="T0" fmla="*/ 39 w 94"/>
                <a:gd name="T1" fmla="*/ 67 h 107"/>
                <a:gd name="T2" fmla="*/ 39 w 94"/>
                <a:gd name="T3" fmla="*/ 93 h 107"/>
                <a:gd name="T4" fmla="*/ 41 w 94"/>
                <a:gd name="T5" fmla="*/ 96 h 107"/>
                <a:gd name="T6" fmla="*/ 55 w 94"/>
                <a:gd name="T7" fmla="*/ 107 h 107"/>
                <a:gd name="T8" fmla="*/ 55 w 94"/>
                <a:gd name="T9" fmla="*/ 107 h 107"/>
                <a:gd name="T10" fmla="*/ 0 w 94"/>
                <a:gd name="T11" fmla="*/ 107 h 107"/>
                <a:gd name="T12" fmla="*/ 0 w 94"/>
                <a:gd name="T13" fmla="*/ 107 h 107"/>
                <a:gd name="T14" fmla="*/ 10 w 94"/>
                <a:gd name="T15" fmla="*/ 97 h 107"/>
                <a:gd name="T16" fmla="*/ 12 w 94"/>
                <a:gd name="T17" fmla="*/ 94 h 107"/>
                <a:gd name="T18" fmla="*/ 12 w 94"/>
                <a:gd name="T19" fmla="*/ 14 h 107"/>
                <a:gd name="T20" fmla="*/ 10 w 94"/>
                <a:gd name="T21" fmla="*/ 10 h 107"/>
                <a:gd name="T22" fmla="*/ 0 w 94"/>
                <a:gd name="T23" fmla="*/ 1 h 107"/>
                <a:gd name="T24" fmla="*/ 0 w 94"/>
                <a:gd name="T25" fmla="*/ 0 h 107"/>
                <a:gd name="T26" fmla="*/ 53 w 94"/>
                <a:gd name="T27" fmla="*/ 0 h 107"/>
                <a:gd name="T28" fmla="*/ 94 w 94"/>
                <a:gd name="T29" fmla="*/ 33 h 107"/>
                <a:gd name="T30" fmla="*/ 49 w 94"/>
                <a:gd name="T31" fmla="*/ 67 h 107"/>
                <a:gd name="T32" fmla="*/ 39 w 94"/>
                <a:gd name="T33" fmla="*/ 67 h 107"/>
                <a:gd name="T34" fmla="*/ 39 w 94"/>
                <a:gd name="T35" fmla="*/ 64 h 107"/>
                <a:gd name="T36" fmla="*/ 46 w 94"/>
                <a:gd name="T37" fmla="*/ 64 h 107"/>
                <a:gd name="T38" fmla="*/ 66 w 94"/>
                <a:gd name="T39" fmla="*/ 33 h 107"/>
                <a:gd name="T40" fmla="*/ 48 w 94"/>
                <a:gd name="T41" fmla="*/ 3 h 107"/>
                <a:gd name="T42" fmla="*/ 42 w 94"/>
                <a:gd name="T43" fmla="*/ 3 h 107"/>
                <a:gd name="T44" fmla="*/ 39 w 94"/>
                <a:gd name="T45" fmla="*/ 6 h 107"/>
                <a:gd name="T46" fmla="*/ 39 w 94"/>
                <a:gd name="T47" fmla="*/ 64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4" h="107">
                  <a:moveTo>
                    <a:pt x="39" y="67"/>
                  </a:moveTo>
                  <a:cubicBezTo>
                    <a:pt x="39" y="93"/>
                    <a:pt x="39" y="93"/>
                    <a:pt x="39" y="93"/>
                  </a:cubicBezTo>
                  <a:cubicBezTo>
                    <a:pt x="39" y="95"/>
                    <a:pt x="39" y="95"/>
                    <a:pt x="41" y="96"/>
                  </a:cubicBezTo>
                  <a:cubicBezTo>
                    <a:pt x="55" y="107"/>
                    <a:pt x="55" y="107"/>
                    <a:pt x="55" y="107"/>
                  </a:cubicBezTo>
                  <a:cubicBezTo>
                    <a:pt x="55" y="107"/>
                    <a:pt x="55" y="107"/>
                    <a:pt x="55" y="107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10" y="97"/>
                    <a:pt x="10" y="97"/>
                    <a:pt x="10" y="97"/>
                  </a:cubicBezTo>
                  <a:cubicBezTo>
                    <a:pt x="11" y="96"/>
                    <a:pt x="12" y="96"/>
                    <a:pt x="12" y="94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2" y="12"/>
                    <a:pt x="11" y="11"/>
                    <a:pt x="10" y="1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4" y="0"/>
                    <a:pt x="94" y="8"/>
                    <a:pt x="94" y="33"/>
                  </a:cubicBezTo>
                  <a:cubicBezTo>
                    <a:pt x="94" y="57"/>
                    <a:pt x="76" y="67"/>
                    <a:pt x="49" y="67"/>
                  </a:cubicBezTo>
                  <a:lnTo>
                    <a:pt x="39" y="67"/>
                  </a:lnTo>
                  <a:close/>
                  <a:moveTo>
                    <a:pt x="39" y="64"/>
                  </a:moveTo>
                  <a:cubicBezTo>
                    <a:pt x="46" y="64"/>
                    <a:pt x="46" y="64"/>
                    <a:pt x="46" y="64"/>
                  </a:cubicBezTo>
                  <a:cubicBezTo>
                    <a:pt x="58" y="64"/>
                    <a:pt x="66" y="52"/>
                    <a:pt x="66" y="33"/>
                  </a:cubicBezTo>
                  <a:cubicBezTo>
                    <a:pt x="66" y="15"/>
                    <a:pt x="59" y="3"/>
                    <a:pt x="48" y="3"/>
                  </a:cubicBezTo>
                  <a:cubicBezTo>
                    <a:pt x="42" y="3"/>
                    <a:pt x="42" y="3"/>
                    <a:pt x="42" y="3"/>
                  </a:cubicBezTo>
                  <a:cubicBezTo>
                    <a:pt x="40" y="3"/>
                    <a:pt x="39" y="4"/>
                    <a:pt x="39" y="6"/>
                  </a:cubicBezTo>
                  <a:lnTo>
                    <a:pt x="39" y="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Muller Medium"/>
                <a:cs typeface="+mn-cs"/>
              </a:endParaRPr>
            </a:p>
          </p:txBody>
        </p:sp>
        <p:sp>
          <p:nvSpPr>
            <p:cNvPr id="25" name="Freeform 27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2119" y="2266"/>
              <a:ext cx="37" cy="44"/>
            </a:xfrm>
            <a:custGeom>
              <a:avLst/>
              <a:gdLst>
                <a:gd name="T0" fmla="*/ 55 w 63"/>
                <a:gd name="T1" fmla="*/ 29 h 76"/>
                <a:gd name="T2" fmla="*/ 55 w 63"/>
                <a:gd name="T3" fmla="*/ 29 h 76"/>
                <a:gd name="T4" fmla="*/ 43 w 63"/>
                <a:gd name="T5" fmla="*/ 14 h 76"/>
                <a:gd name="T6" fmla="*/ 40 w 63"/>
                <a:gd name="T7" fmla="*/ 14 h 76"/>
                <a:gd name="T8" fmla="*/ 34 w 63"/>
                <a:gd name="T9" fmla="*/ 22 h 76"/>
                <a:gd name="T10" fmla="*/ 34 w 63"/>
                <a:gd name="T11" fmla="*/ 63 h 76"/>
                <a:gd name="T12" fmla="*/ 36 w 63"/>
                <a:gd name="T13" fmla="*/ 67 h 76"/>
                <a:gd name="T14" fmla="*/ 51 w 63"/>
                <a:gd name="T15" fmla="*/ 76 h 76"/>
                <a:gd name="T16" fmla="*/ 51 w 63"/>
                <a:gd name="T17" fmla="*/ 76 h 76"/>
                <a:gd name="T18" fmla="*/ 0 w 63"/>
                <a:gd name="T19" fmla="*/ 76 h 76"/>
                <a:gd name="T20" fmla="*/ 0 w 63"/>
                <a:gd name="T21" fmla="*/ 76 h 76"/>
                <a:gd name="T22" fmla="*/ 7 w 63"/>
                <a:gd name="T23" fmla="*/ 69 h 76"/>
                <a:gd name="T24" fmla="*/ 9 w 63"/>
                <a:gd name="T25" fmla="*/ 65 h 76"/>
                <a:gd name="T26" fmla="*/ 9 w 63"/>
                <a:gd name="T27" fmla="*/ 13 h 76"/>
                <a:gd name="T28" fmla="*/ 7 w 63"/>
                <a:gd name="T29" fmla="*/ 9 h 76"/>
                <a:gd name="T30" fmla="*/ 0 w 63"/>
                <a:gd name="T31" fmla="*/ 1 h 76"/>
                <a:gd name="T32" fmla="*/ 0 w 63"/>
                <a:gd name="T33" fmla="*/ 1 h 76"/>
                <a:gd name="T34" fmla="*/ 34 w 63"/>
                <a:gd name="T35" fmla="*/ 1 h 76"/>
                <a:gd name="T36" fmla="*/ 34 w 63"/>
                <a:gd name="T37" fmla="*/ 20 h 76"/>
                <a:gd name="T38" fmla="*/ 53 w 63"/>
                <a:gd name="T39" fmla="*/ 0 h 76"/>
                <a:gd name="T40" fmla="*/ 63 w 63"/>
                <a:gd name="T41" fmla="*/ 5 h 76"/>
                <a:gd name="T42" fmla="*/ 55 w 63"/>
                <a:gd name="T43" fmla="*/ 2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3" h="76">
                  <a:moveTo>
                    <a:pt x="55" y="29"/>
                  </a:moveTo>
                  <a:cubicBezTo>
                    <a:pt x="55" y="29"/>
                    <a:pt x="55" y="29"/>
                    <a:pt x="55" y="29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2" y="13"/>
                    <a:pt x="41" y="13"/>
                    <a:pt x="40" y="14"/>
                  </a:cubicBezTo>
                  <a:cubicBezTo>
                    <a:pt x="37" y="15"/>
                    <a:pt x="36" y="18"/>
                    <a:pt x="34" y="22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5"/>
                    <a:pt x="34" y="66"/>
                    <a:pt x="36" y="67"/>
                  </a:cubicBezTo>
                  <a:cubicBezTo>
                    <a:pt x="51" y="76"/>
                    <a:pt x="51" y="76"/>
                    <a:pt x="51" y="76"/>
                  </a:cubicBezTo>
                  <a:cubicBezTo>
                    <a:pt x="51" y="76"/>
                    <a:pt x="51" y="76"/>
                    <a:pt x="51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7" y="69"/>
                    <a:pt x="7" y="69"/>
                    <a:pt x="7" y="69"/>
                  </a:cubicBezTo>
                  <a:cubicBezTo>
                    <a:pt x="9" y="68"/>
                    <a:pt x="9" y="67"/>
                    <a:pt x="9" y="65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1"/>
                    <a:pt x="8" y="10"/>
                    <a:pt x="7" y="9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34" y="1"/>
                    <a:pt x="34" y="1"/>
                    <a:pt x="34" y="1"/>
                  </a:cubicBezTo>
                  <a:cubicBezTo>
                    <a:pt x="34" y="20"/>
                    <a:pt x="34" y="20"/>
                    <a:pt x="34" y="20"/>
                  </a:cubicBezTo>
                  <a:cubicBezTo>
                    <a:pt x="36" y="10"/>
                    <a:pt x="43" y="0"/>
                    <a:pt x="53" y="0"/>
                  </a:cubicBezTo>
                  <a:cubicBezTo>
                    <a:pt x="58" y="0"/>
                    <a:pt x="61" y="2"/>
                    <a:pt x="63" y="5"/>
                  </a:cubicBezTo>
                  <a:lnTo>
                    <a:pt x="55" y="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Muller Medium"/>
                <a:cs typeface="+mn-cs"/>
              </a:endParaRPr>
            </a:p>
          </p:txBody>
        </p:sp>
        <p:sp>
          <p:nvSpPr>
            <p:cNvPr id="26" name="Freeform 28">
              <a:extLst>
                <a:ext uri="{FF2B5EF4-FFF2-40B4-BE49-F238E27FC236}"/>
              </a:extLst>
            </p:cNvPr>
            <p:cNvSpPr>
              <a:spLocks noEditPoints="1"/>
            </p:cNvSpPr>
            <p:nvPr/>
          </p:nvSpPr>
          <p:spPr bwMode="auto">
            <a:xfrm>
              <a:off x="2156" y="2266"/>
              <a:ext cx="47" cy="45"/>
            </a:xfrm>
            <a:custGeom>
              <a:avLst/>
              <a:gdLst>
                <a:gd name="T0" fmla="*/ 0 w 80"/>
                <a:gd name="T1" fmla="*/ 38 h 77"/>
                <a:gd name="T2" fmla="*/ 40 w 80"/>
                <a:gd name="T3" fmla="*/ 0 h 77"/>
                <a:gd name="T4" fmla="*/ 80 w 80"/>
                <a:gd name="T5" fmla="*/ 39 h 77"/>
                <a:gd name="T6" fmla="*/ 40 w 80"/>
                <a:gd name="T7" fmla="*/ 77 h 77"/>
                <a:gd name="T8" fmla="*/ 0 w 80"/>
                <a:gd name="T9" fmla="*/ 38 h 77"/>
                <a:gd name="T10" fmla="*/ 28 w 80"/>
                <a:gd name="T11" fmla="*/ 38 h 77"/>
                <a:gd name="T12" fmla="*/ 40 w 80"/>
                <a:gd name="T13" fmla="*/ 75 h 77"/>
                <a:gd name="T14" fmla="*/ 53 w 80"/>
                <a:gd name="T15" fmla="*/ 39 h 77"/>
                <a:gd name="T16" fmla="*/ 40 w 80"/>
                <a:gd name="T17" fmla="*/ 3 h 77"/>
                <a:gd name="T18" fmla="*/ 28 w 80"/>
                <a:gd name="T19" fmla="*/ 38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0" h="77">
                  <a:moveTo>
                    <a:pt x="0" y="38"/>
                  </a:moveTo>
                  <a:cubicBezTo>
                    <a:pt x="0" y="13"/>
                    <a:pt x="16" y="0"/>
                    <a:pt x="40" y="0"/>
                  </a:cubicBezTo>
                  <a:cubicBezTo>
                    <a:pt x="64" y="0"/>
                    <a:pt x="80" y="13"/>
                    <a:pt x="80" y="39"/>
                  </a:cubicBezTo>
                  <a:cubicBezTo>
                    <a:pt x="80" y="64"/>
                    <a:pt x="64" y="77"/>
                    <a:pt x="40" y="77"/>
                  </a:cubicBezTo>
                  <a:cubicBezTo>
                    <a:pt x="16" y="77"/>
                    <a:pt x="0" y="64"/>
                    <a:pt x="0" y="38"/>
                  </a:cubicBezTo>
                  <a:close/>
                  <a:moveTo>
                    <a:pt x="28" y="38"/>
                  </a:moveTo>
                  <a:cubicBezTo>
                    <a:pt x="28" y="68"/>
                    <a:pt x="33" y="75"/>
                    <a:pt x="40" y="75"/>
                  </a:cubicBezTo>
                  <a:cubicBezTo>
                    <a:pt x="48" y="75"/>
                    <a:pt x="53" y="68"/>
                    <a:pt x="53" y="39"/>
                  </a:cubicBezTo>
                  <a:cubicBezTo>
                    <a:pt x="53" y="9"/>
                    <a:pt x="48" y="3"/>
                    <a:pt x="40" y="3"/>
                  </a:cubicBezTo>
                  <a:cubicBezTo>
                    <a:pt x="33" y="3"/>
                    <a:pt x="28" y="9"/>
                    <a:pt x="28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Muller Medium"/>
                <a:cs typeface="+mn-cs"/>
              </a:endParaRPr>
            </a:p>
          </p:txBody>
        </p:sp>
        <p:sp>
          <p:nvSpPr>
            <p:cNvPr id="27" name="Freeform 29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2205" y="2251"/>
              <a:ext cx="30" cy="60"/>
            </a:xfrm>
            <a:custGeom>
              <a:avLst/>
              <a:gdLst>
                <a:gd name="T0" fmla="*/ 52 w 52"/>
                <a:gd name="T1" fmla="*/ 29 h 102"/>
                <a:gd name="T2" fmla="*/ 33 w 52"/>
                <a:gd name="T3" fmla="*/ 29 h 102"/>
                <a:gd name="T4" fmla="*/ 33 w 52"/>
                <a:gd name="T5" fmla="*/ 80 h 102"/>
                <a:gd name="T6" fmla="*/ 41 w 52"/>
                <a:gd name="T7" fmla="*/ 90 h 102"/>
                <a:gd name="T8" fmla="*/ 50 w 52"/>
                <a:gd name="T9" fmla="*/ 85 h 102"/>
                <a:gd name="T10" fmla="*/ 50 w 52"/>
                <a:gd name="T11" fmla="*/ 85 h 102"/>
                <a:gd name="T12" fmla="*/ 28 w 52"/>
                <a:gd name="T13" fmla="*/ 102 h 102"/>
                <a:gd name="T14" fmla="*/ 8 w 52"/>
                <a:gd name="T15" fmla="*/ 82 h 102"/>
                <a:gd name="T16" fmla="*/ 8 w 52"/>
                <a:gd name="T17" fmla="*/ 29 h 102"/>
                <a:gd name="T18" fmla="*/ 0 w 52"/>
                <a:gd name="T19" fmla="*/ 29 h 102"/>
                <a:gd name="T20" fmla="*/ 0 w 52"/>
                <a:gd name="T21" fmla="*/ 26 h 102"/>
                <a:gd name="T22" fmla="*/ 7 w 52"/>
                <a:gd name="T23" fmla="*/ 26 h 102"/>
                <a:gd name="T24" fmla="*/ 11 w 52"/>
                <a:gd name="T25" fmla="*/ 24 h 102"/>
                <a:gd name="T26" fmla="*/ 33 w 52"/>
                <a:gd name="T27" fmla="*/ 0 h 102"/>
                <a:gd name="T28" fmla="*/ 33 w 52"/>
                <a:gd name="T29" fmla="*/ 0 h 102"/>
                <a:gd name="T30" fmla="*/ 33 w 52"/>
                <a:gd name="T31" fmla="*/ 26 h 102"/>
                <a:gd name="T32" fmla="*/ 52 w 52"/>
                <a:gd name="T33" fmla="*/ 26 h 102"/>
                <a:gd name="T34" fmla="*/ 52 w 52"/>
                <a:gd name="T35" fmla="*/ 29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2" h="102">
                  <a:moveTo>
                    <a:pt x="52" y="29"/>
                  </a:moveTo>
                  <a:cubicBezTo>
                    <a:pt x="33" y="29"/>
                    <a:pt x="33" y="29"/>
                    <a:pt x="33" y="29"/>
                  </a:cubicBezTo>
                  <a:cubicBezTo>
                    <a:pt x="33" y="80"/>
                    <a:pt x="33" y="80"/>
                    <a:pt x="33" y="80"/>
                  </a:cubicBezTo>
                  <a:cubicBezTo>
                    <a:pt x="33" y="87"/>
                    <a:pt x="36" y="90"/>
                    <a:pt x="41" y="90"/>
                  </a:cubicBezTo>
                  <a:cubicBezTo>
                    <a:pt x="45" y="90"/>
                    <a:pt x="48" y="88"/>
                    <a:pt x="50" y="85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48" y="94"/>
                    <a:pt x="42" y="102"/>
                    <a:pt x="28" y="102"/>
                  </a:cubicBezTo>
                  <a:cubicBezTo>
                    <a:pt x="15" y="102"/>
                    <a:pt x="8" y="95"/>
                    <a:pt x="8" y="82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9" y="26"/>
                    <a:pt x="10" y="26"/>
                    <a:pt x="11" y="24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26"/>
                    <a:pt x="33" y="26"/>
                    <a:pt x="33" y="26"/>
                  </a:cubicBezTo>
                  <a:cubicBezTo>
                    <a:pt x="52" y="26"/>
                    <a:pt x="52" y="26"/>
                    <a:pt x="52" y="26"/>
                  </a:cubicBezTo>
                  <a:lnTo>
                    <a:pt x="52" y="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Muller Medium"/>
                <a:cs typeface="+mn-cs"/>
              </a:endParaRPr>
            </a:p>
          </p:txBody>
        </p:sp>
        <p:sp>
          <p:nvSpPr>
            <p:cNvPr id="28" name="Freeform 30">
              <a:extLst>
                <a:ext uri="{FF2B5EF4-FFF2-40B4-BE49-F238E27FC236}"/>
              </a:extLst>
            </p:cNvPr>
            <p:cNvSpPr>
              <a:spLocks noEditPoints="1"/>
            </p:cNvSpPr>
            <p:nvPr/>
          </p:nvSpPr>
          <p:spPr bwMode="auto">
            <a:xfrm>
              <a:off x="2236" y="2248"/>
              <a:ext cx="41" cy="63"/>
            </a:xfrm>
            <a:custGeom>
              <a:avLst/>
              <a:gdLst>
                <a:gd name="T0" fmla="*/ 25 w 71"/>
                <a:gd name="T1" fmla="*/ 66 h 108"/>
                <a:gd name="T2" fmla="*/ 25 w 71"/>
                <a:gd name="T3" fmla="*/ 66 h 108"/>
                <a:gd name="T4" fmla="*/ 47 w 71"/>
                <a:gd name="T5" fmla="*/ 94 h 108"/>
                <a:gd name="T6" fmla="*/ 70 w 71"/>
                <a:gd name="T7" fmla="*/ 80 h 108"/>
                <a:gd name="T8" fmla="*/ 71 w 71"/>
                <a:gd name="T9" fmla="*/ 80 h 108"/>
                <a:gd name="T10" fmla="*/ 37 w 71"/>
                <a:gd name="T11" fmla="*/ 108 h 108"/>
                <a:gd name="T12" fmla="*/ 0 w 71"/>
                <a:gd name="T13" fmla="*/ 70 h 108"/>
                <a:gd name="T14" fmla="*/ 38 w 71"/>
                <a:gd name="T15" fmla="*/ 31 h 108"/>
                <a:gd name="T16" fmla="*/ 71 w 71"/>
                <a:gd name="T17" fmla="*/ 63 h 108"/>
                <a:gd name="T18" fmla="*/ 71 w 71"/>
                <a:gd name="T19" fmla="*/ 66 h 108"/>
                <a:gd name="T20" fmla="*/ 25 w 71"/>
                <a:gd name="T21" fmla="*/ 66 h 108"/>
                <a:gd name="T22" fmla="*/ 25 w 71"/>
                <a:gd name="T23" fmla="*/ 63 h 108"/>
                <a:gd name="T24" fmla="*/ 48 w 71"/>
                <a:gd name="T25" fmla="*/ 63 h 108"/>
                <a:gd name="T26" fmla="*/ 48 w 71"/>
                <a:gd name="T27" fmla="*/ 59 h 108"/>
                <a:gd name="T28" fmla="*/ 38 w 71"/>
                <a:gd name="T29" fmla="*/ 34 h 108"/>
                <a:gd name="T30" fmla="*/ 25 w 71"/>
                <a:gd name="T31" fmla="*/ 63 h 108"/>
                <a:gd name="T32" fmla="*/ 64 w 71"/>
                <a:gd name="T33" fmla="*/ 0 h 108"/>
                <a:gd name="T34" fmla="*/ 64 w 71"/>
                <a:gd name="T35" fmla="*/ 1 h 108"/>
                <a:gd name="T36" fmla="*/ 28 w 71"/>
                <a:gd name="T37" fmla="*/ 26 h 108"/>
                <a:gd name="T38" fmla="*/ 28 w 71"/>
                <a:gd name="T39" fmla="*/ 25 h 108"/>
                <a:gd name="T40" fmla="*/ 40 w 71"/>
                <a:gd name="T41" fmla="*/ 0 h 108"/>
                <a:gd name="T42" fmla="*/ 64 w 71"/>
                <a:gd name="T4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1" h="108">
                  <a:moveTo>
                    <a:pt x="25" y="66"/>
                  </a:moveTo>
                  <a:cubicBezTo>
                    <a:pt x="25" y="66"/>
                    <a:pt x="25" y="66"/>
                    <a:pt x="25" y="66"/>
                  </a:cubicBezTo>
                  <a:cubicBezTo>
                    <a:pt x="25" y="86"/>
                    <a:pt x="35" y="94"/>
                    <a:pt x="47" y="94"/>
                  </a:cubicBezTo>
                  <a:cubicBezTo>
                    <a:pt x="56" y="94"/>
                    <a:pt x="65" y="90"/>
                    <a:pt x="70" y="80"/>
                  </a:cubicBezTo>
                  <a:cubicBezTo>
                    <a:pt x="71" y="80"/>
                    <a:pt x="71" y="80"/>
                    <a:pt x="71" y="80"/>
                  </a:cubicBezTo>
                  <a:cubicBezTo>
                    <a:pt x="67" y="99"/>
                    <a:pt x="55" y="108"/>
                    <a:pt x="37" y="108"/>
                  </a:cubicBezTo>
                  <a:cubicBezTo>
                    <a:pt x="18" y="108"/>
                    <a:pt x="0" y="97"/>
                    <a:pt x="0" y="70"/>
                  </a:cubicBezTo>
                  <a:cubicBezTo>
                    <a:pt x="0" y="42"/>
                    <a:pt x="18" y="31"/>
                    <a:pt x="38" y="31"/>
                  </a:cubicBezTo>
                  <a:cubicBezTo>
                    <a:pt x="54" y="31"/>
                    <a:pt x="71" y="38"/>
                    <a:pt x="71" y="63"/>
                  </a:cubicBezTo>
                  <a:cubicBezTo>
                    <a:pt x="71" y="63"/>
                    <a:pt x="71" y="64"/>
                    <a:pt x="71" y="66"/>
                  </a:cubicBezTo>
                  <a:lnTo>
                    <a:pt x="25" y="66"/>
                  </a:lnTo>
                  <a:close/>
                  <a:moveTo>
                    <a:pt x="25" y="63"/>
                  </a:moveTo>
                  <a:cubicBezTo>
                    <a:pt x="48" y="63"/>
                    <a:pt x="48" y="63"/>
                    <a:pt x="48" y="63"/>
                  </a:cubicBezTo>
                  <a:cubicBezTo>
                    <a:pt x="48" y="61"/>
                    <a:pt x="48" y="59"/>
                    <a:pt x="48" y="59"/>
                  </a:cubicBezTo>
                  <a:cubicBezTo>
                    <a:pt x="48" y="39"/>
                    <a:pt x="44" y="34"/>
                    <a:pt x="38" y="34"/>
                  </a:cubicBezTo>
                  <a:cubicBezTo>
                    <a:pt x="30" y="34"/>
                    <a:pt x="26" y="41"/>
                    <a:pt x="25" y="63"/>
                  </a:cubicBezTo>
                  <a:close/>
                  <a:moveTo>
                    <a:pt x="64" y="0"/>
                  </a:moveTo>
                  <a:cubicBezTo>
                    <a:pt x="64" y="1"/>
                    <a:pt x="64" y="1"/>
                    <a:pt x="64" y="1"/>
                  </a:cubicBezTo>
                  <a:cubicBezTo>
                    <a:pt x="28" y="26"/>
                    <a:pt x="28" y="26"/>
                    <a:pt x="28" y="26"/>
                  </a:cubicBezTo>
                  <a:cubicBezTo>
                    <a:pt x="28" y="25"/>
                    <a:pt x="28" y="25"/>
                    <a:pt x="28" y="25"/>
                  </a:cubicBezTo>
                  <a:cubicBezTo>
                    <a:pt x="40" y="0"/>
                    <a:pt x="40" y="0"/>
                    <a:pt x="40" y="0"/>
                  </a:cubicBezTo>
                  <a:lnTo>
                    <a:pt x="6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Muller Medium"/>
                <a:cs typeface="+mn-cs"/>
              </a:endParaRPr>
            </a:p>
          </p:txBody>
        </p:sp>
        <p:sp>
          <p:nvSpPr>
            <p:cNvPr id="29" name="Freeform 31">
              <a:extLst>
                <a:ext uri="{FF2B5EF4-FFF2-40B4-BE49-F238E27FC236}"/>
              </a:extLst>
            </p:cNvPr>
            <p:cNvSpPr>
              <a:spLocks noEditPoints="1"/>
            </p:cNvSpPr>
            <p:nvPr/>
          </p:nvSpPr>
          <p:spPr bwMode="auto">
            <a:xfrm>
              <a:off x="2280" y="2248"/>
              <a:ext cx="25" cy="62"/>
            </a:xfrm>
            <a:custGeom>
              <a:avLst/>
              <a:gdLst>
                <a:gd name="T0" fmla="*/ 34 w 43"/>
                <a:gd name="T1" fmla="*/ 32 h 107"/>
                <a:gd name="T2" fmla="*/ 34 w 43"/>
                <a:gd name="T3" fmla="*/ 96 h 107"/>
                <a:gd name="T4" fmla="*/ 36 w 43"/>
                <a:gd name="T5" fmla="*/ 100 h 107"/>
                <a:gd name="T6" fmla="*/ 43 w 43"/>
                <a:gd name="T7" fmla="*/ 107 h 107"/>
                <a:gd name="T8" fmla="*/ 43 w 43"/>
                <a:gd name="T9" fmla="*/ 107 h 107"/>
                <a:gd name="T10" fmla="*/ 0 w 43"/>
                <a:gd name="T11" fmla="*/ 107 h 107"/>
                <a:gd name="T12" fmla="*/ 0 w 43"/>
                <a:gd name="T13" fmla="*/ 107 h 107"/>
                <a:gd name="T14" fmla="*/ 8 w 43"/>
                <a:gd name="T15" fmla="*/ 100 h 107"/>
                <a:gd name="T16" fmla="*/ 9 w 43"/>
                <a:gd name="T17" fmla="*/ 96 h 107"/>
                <a:gd name="T18" fmla="*/ 9 w 43"/>
                <a:gd name="T19" fmla="*/ 44 h 107"/>
                <a:gd name="T20" fmla="*/ 8 w 43"/>
                <a:gd name="T21" fmla="*/ 40 h 107"/>
                <a:gd name="T22" fmla="*/ 0 w 43"/>
                <a:gd name="T23" fmla="*/ 32 h 107"/>
                <a:gd name="T24" fmla="*/ 0 w 43"/>
                <a:gd name="T25" fmla="*/ 32 h 107"/>
                <a:gd name="T26" fmla="*/ 34 w 43"/>
                <a:gd name="T27" fmla="*/ 32 h 107"/>
                <a:gd name="T28" fmla="*/ 9 w 43"/>
                <a:gd name="T29" fmla="*/ 12 h 107"/>
                <a:gd name="T30" fmla="*/ 21 w 43"/>
                <a:gd name="T31" fmla="*/ 0 h 107"/>
                <a:gd name="T32" fmla="*/ 34 w 43"/>
                <a:gd name="T33" fmla="*/ 12 h 107"/>
                <a:gd name="T34" fmla="*/ 21 w 43"/>
                <a:gd name="T35" fmla="*/ 24 h 107"/>
                <a:gd name="T36" fmla="*/ 9 w 43"/>
                <a:gd name="T37" fmla="*/ 12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3" h="107">
                  <a:moveTo>
                    <a:pt x="34" y="32"/>
                  </a:moveTo>
                  <a:cubicBezTo>
                    <a:pt x="34" y="96"/>
                    <a:pt x="34" y="96"/>
                    <a:pt x="34" y="96"/>
                  </a:cubicBezTo>
                  <a:cubicBezTo>
                    <a:pt x="34" y="98"/>
                    <a:pt x="34" y="99"/>
                    <a:pt x="36" y="100"/>
                  </a:cubicBezTo>
                  <a:cubicBezTo>
                    <a:pt x="43" y="107"/>
                    <a:pt x="43" y="107"/>
                    <a:pt x="43" y="107"/>
                  </a:cubicBezTo>
                  <a:cubicBezTo>
                    <a:pt x="43" y="107"/>
                    <a:pt x="43" y="107"/>
                    <a:pt x="43" y="107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8" y="100"/>
                    <a:pt x="8" y="100"/>
                    <a:pt x="8" y="100"/>
                  </a:cubicBezTo>
                  <a:cubicBezTo>
                    <a:pt x="9" y="99"/>
                    <a:pt x="9" y="98"/>
                    <a:pt x="9" y="96"/>
                  </a:cubicBezTo>
                  <a:cubicBezTo>
                    <a:pt x="9" y="44"/>
                    <a:pt x="9" y="44"/>
                    <a:pt x="9" y="44"/>
                  </a:cubicBezTo>
                  <a:cubicBezTo>
                    <a:pt x="9" y="42"/>
                    <a:pt x="9" y="41"/>
                    <a:pt x="8" y="40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lnTo>
                    <a:pt x="34" y="32"/>
                  </a:lnTo>
                  <a:close/>
                  <a:moveTo>
                    <a:pt x="9" y="12"/>
                  </a:moveTo>
                  <a:cubicBezTo>
                    <a:pt x="9" y="5"/>
                    <a:pt x="15" y="0"/>
                    <a:pt x="21" y="0"/>
                  </a:cubicBezTo>
                  <a:cubicBezTo>
                    <a:pt x="28" y="0"/>
                    <a:pt x="34" y="5"/>
                    <a:pt x="34" y="12"/>
                  </a:cubicBezTo>
                  <a:cubicBezTo>
                    <a:pt x="34" y="19"/>
                    <a:pt x="28" y="24"/>
                    <a:pt x="21" y="24"/>
                  </a:cubicBezTo>
                  <a:cubicBezTo>
                    <a:pt x="15" y="24"/>
                    <a:pt x="9" y="19"/>
                    <a:pt x="9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Muller Medium"/>
                <a:cs typeface="+mn-cs"/>
              </a:endParaRPr>
            </a:p>
          </p:txBody>
        </p:sp>
        <p:sp>
          <p:nvSpPr>
            <p:cNvPr id="30" name="Freeform 32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2308" y="2266"/>
              <a:ext cx="52" cy="44"/>
            </a:xfrm>
            <a:custGeom>
              <a:avLst/>
              <a:gdLst>
                <a:gd name="T0" fmla="*/ 81 w 90"/>
                <a:gd name="T1" fmla="*/ 65 h 76"/>
                <a:gd name="T2" fmla="*/ 82 w 90"/>
                <a:gd name="T3" fmla="*/ 69 h 76"/>
                <a:gd name="T4" fmla="*/ 90 w 90"/>
                <a:gd name="T5" fmla="*/ 76 h 76"/>
                <a:gd name="T6" fmla="*/ 90 w 90"/>
                <a:gd name="T7" fmla="*/ 76 h 76"/>
                <a:gd name="T8" fmla="*/ 47 w 90"/>
                <a:gd name="T9" fmla="*/ 76 h 76"/>
                <a:gd name="T10" fmla="*/ 47 w 90"/>
                <a:gd name="T11" fmla="*/ 76 h 76"/>
                <a:gd name="T12" fmla="*/ 54 w 90"/>
                <a:gd name="T13" fmla="*/ 69 h 76"/>
                <a:gd name="T14" fmla="*/ 56 w 90"/>
                <a:gd name="T15" fmla="*/ 65 h 76"/>
                <a:gd name="T16" fmla="*/ 56 w 90"/>
                <a:gd name="T17" fmla="*/ 35 h 76"/>
                <a:gd name="T18" fmla="*/ 45 w 90"/>
                <a:gd name="T19" fmla="*/ 12 h 76"/>
                <a:gd name="T20" fmla="*/ 33 w 90"/>
                <a:gd name="T21" fmla="*/ 19 h 76"/>
                <a:gd name="T22" fmla="*/ 33 w 90"/>
                <a:gd name="T23" fmla="*/ 65 h 76"/>
                <a:gd name="T24" fmla="*/ 35 w 90"/>
                <a:gd name="T25" fmla="*/ 69 h 76"/>
                <a:gd name="T26" fmla="*/ 42 w 90"/>
                <a:gd name="T27" fmla="*/ 76 h 76"/>
                <a:gd name="T28" fmla="*/ 42 w 90"/>
                <a:gd name="T29" fmla="*/ 76 h 76"/>
                <a:gd name="T30" fmla="*/ 0 w 90"/>
                <a:gd name="T31" fmla="*/ 76 h 76"/>
                <a:gd name="T32" fmla="*/ 0 w 90"/>
                <a:gd name="T33" fmla="*/ 76 h 76"/>
                <a:gd name="T34" fmla="*/ 7 w 90"/>
                <a:gd name="T35" fmla="*/ 69 h 76"/>
                <a:gd name="T36" fmla="*/ 8 w 90"/>
                <a:gd name="T37" fmla="*/ 65 h 76"/>
                <a:gd name="T38" fmla="*/ 8 w 90"/>
                <a:gd name="T39" fmla="*/ 13 h 76"/>
                <a:gd name="T40" fmla="*/ 7 w 90"/>
                <a:gd name="T41" fmla="*/ 9 h 76"/>
                <a:gd name="T42" fmla="*/ 0 w 90"/>
                <a:gd name="T43" fmla="*/ 1 h 76"/>
                <a:gd name="T44" fmla="*/ 0 w 90"/>
                <a:gd name="T45" fmla="*/ 1 h 76"/>
                <a:gd name="T46" fmla="*/ 33 w 90"/>
                <a:gd name="T47" fmla="*/ 1 h 76"/>
                <a:gd name="T48" fmla="*/ 33 w 90"/>
                <a:gd name="T49" fmla="*/ 17 h 76"/>
                <a:gd name="T50" fmla="*/ 58 w 90"/>
                <a:gd name="T51" fmla="*/ 0 h 76"/>
                <a:gd name="T52" fmla="*/ 81 w 90"/>
                <a:gd name="T53" fmla="*/ 32 h 76"/>
                <a:gd name="T54" fmla="*/ 81 w 90"/>
                <a:gd name="T55" fmla="*/ 65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0" h="76">
                  <a:moveTo>
                    <a:pt x="81" y="65"/>
                  </a:moveTo>
                  <a:cubicBezTo>
                    <a:pt x="81" y="67"/>
                    <a:pt x="81" y="68"/>
                    <a:pt x="82" y="69"/>
                  </a:cubicBezTo>
                  <a:cubicBezTo>
                    <a:pt x="90" y="76"/>
                    <a:pt x="90" y="76"/>
                    <a:pt x="90" y="76"/>
                  </a:cubicBezTo>
                  <a:cubicBezTo>
                    <a:pt x="90" y="76"/>
                    <a:pt x="90" y="76"/>
                    <a:pt x="90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54" y="69"/>
                    <a:pt x="54" y="69"/>
                    <a:pt x="54" y="69"/>
                  </a:cubicBezTo>
                  <a:cubicBezTo>
                    <a:pt x="56" y="68"/>
                    <a:pt x="56" y="67"/>
                    <a:pt x="56" y="65"/>
                  </a:cubicBezTo>
                  <a:cubicBezTo>
                    <a:pt x="56" y="63"/>
                    <a:pt x="56" y="43"/>
                    <a:pt x="56" y="35"/>
                  </a:cubicBezTo>
                  <a:cubicBezTo>
                    <a:pt x="56" y="21"/>
                    <a:pt x="54" y="12"/>
                    <a:pt x="45" y="12"/>
                  </a:cubicBezTo>
                  <a:cubicBezTo>
                    <a:pt x="40" y="12"/>
                    <a:pt x="36" y="15"/>
                    <a:pt x="33" y="19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7"/>
                    <a:pt x="33" y="68"/>
                    <a:pt x="35" y="69"/>
                  </a:cubicBezTo>
                  <a:cubicBezTo>
                    <a:pt x="42" y="76"/>
                    <a:pt x="42" y="76"/>
                    <a:pt x="42" y="76"/>
                  </a:cubicBezTo>
                  <a:cubicBezTo>
                    <a:pt x="42" y="76"/>
                    <a:pt x="42" y="76"/>
                    <a:pt x="42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7" y="69"/>
                    <a:pt x="7" y="69"/>
                    <a:pt x="7" y="69"/>
                  </a:cubicBezTo>
                  <a:cubicBezTo>
                    <a:pt x="8" y="68"/>
                    <a:pt x="8" y="67"/>
                    <a:pt x="8" y="65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8" y="11"/>
                    <a:pt x="8" y="10"/>
                    <a:pt x="7" y="9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33" y="1"/>
                    <a:pt x="33" y="1"/>
                    <a:pt x="33" y="1"/>
                  </a:cubicBezTo>
                  <a:cubicBezTo>
                    <a:pt x="33" y="17"/>
                    <a:pt x="33" y="17"/>
                    <a:pt x="33" y="17"/>
                  </a:cubicBezTo>
                  <a:cubicBezTo>
                    <a:pt x="37" y="6"/>
                    <a:pt x="45" y="0"/>
                    <a:pt x="58" y="0"/>
                  </a:cubicBezTo>
                  <a:cubicBezTo>
                    <a:pt x="73" y="0"/>
                    <a:pt x="81" y="11"/>
                    <a:pt x="81" y="32"/>
                  </a:cubicBezTo>
                  <a:cubicBezTo>
                    <a:pt x="81" y="41"/>
                    <a:pt x="81" y="53"/>
                    <a:pt x="81" y="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Muller Medium"/>
                <a:cs typeface="+mn-cs"/>
              </a:endParaRPr>
            </a:p>
          </p:txBody>
        </p:sp>
        <p:sp>
          <p:nvSpPr>
            <p:cNvPr id="31" name="Freeform 33">
              <a:extLst>
                <a:ext uri="{FF2B5EF4-FFF2-40B4-BE49-F238E27FC236}"/>
              </a:extLst>
            </p:cNvPr>
            <p:cNvSpPr>
              <a:spLocks noEditPoints="1"/>
            </p:cNvSpPr>
            <p:nvPr/>
          </p:nvSpPr>
          <p:spPr bwMode="auto">
            <a:xfrm>
              <a:off x="2362" y="2266"/>
              <a:ext cx="41" cy="45"/>
            </a:xfrm>
            <a:custGeom>
              <a:avLst/>
              <a:gdLst>
                <a:gd name="T0" fmla="*/ 26 w 72"/>
                <a:gd name="T1" fmla="*/ 35 h 77"/>
                <a:gd name="T2" fmla="*/ 26 w 72"/>
                <a:gd name="T3" fmla="*/ 35 h 77"/>
                <a:gd name="T4" fmla="*/ 48 w 72"/>
                <a:gd name="T5" fmla="*/ 63 h 77"/>
                <a:gd name="T6" fmla="*/ 71 w 72"/>
                <a:gd name="T7" fmla="*/ 49 h 77"/>
                <a:gd name="T8" fmla="*/ 71 w 72"/>
                <a:gd name="T9" fmla="*/ 49 h 77"/>
                <a:gd name="T10" fmla="*/ 37 w 72"/>
                <a:gd name="T11" fmla="*/ 77 h 77"/>
                <a:gd name="T12" fmla="*/ 0 w 72"/>
                <a:gd name="T13" fmla="*/ 39 h 77"/>
                <a:gd name="T14" fmla="*/ 38 w 72"/>
                <a:gd name="T15" fmla="*/ 0 h 77"/>
                <a:gd name="T16" fmla="*/ 72 w 72"/>
                <a:gd name="T17" fmla="*/ 32 h 77"/>
                <a:gd name="T18" fmla="*/ 72 w 72"/>
                <a:gd name="T19" fmla="*/ 35 h 77"/>
                <a:gd name="T20" fmla="*/ 26 w 72"/>
                <a:gd name="T21" fmla="*/ 35 h 77"/>
                <a:gd name="T22" fmla="*/ 26 w 72"/>
                <a:gd name="T23" fmla="*/ 32 h 77"/>
                <a:gd name="T24" fmla="*/ 48 w 72"/>
                <a:gd name="T25" fmla="*/ 32 h 77"/>
                <a:gd name="T26" fmla="*/ 48 w 72"/>
                <a:gd name="T27" fmla="*/ 28 h 77"/>
                <a:gd name="T28" fmla="*/ 38 w 72"/>
                <a:gd name="T29" fmla="*/ 3 h 77"/>
                <a:gd name="T30" fmla="*/ 26 w 72"/>
                <a:gd name="T31" fmla="*/ 32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2" h="77">
                  <a:moveTo>
                    <a:pt x="26" y="35"/>
                  </a:moveTo>
                  <a:cubicBezTo>
                    <a:pt x="26" y="35"/>
                    <a:pt x="26" y="35"/>
                    <a:pt x="26" y="35"/>
                  </a:cubicBezTo>
                  <a:cubicBezTo>
                    <a:pt x="26" y="55"/>
                    <a:pt x="36" y="63"/>
                    <a:pt x="48" y="63"/>
                  </a:cubicBezTo>
                  <a:cubicBezTo>
                    <a:pt x="57" y="63"/>
                    <a:pt x="66" y="59"/>
                    <a:pt x="71" y="49"/>
                  </a:cubicBezTo>
                  <a:cubicBezTo>
                    <a:pt x="71" y="49"/>
                    <a:pt x="71" y="49"/>
                    <a:pt x="71" y="49"/>
                  </a:cubicBezTo>
                  <a:cubicBezTo>
                    <a:pt x="67" y="68"/>
                    <a:pt x="55" y="77"/>
                    <a:pt x="37" y="77"/>
                  </a:cubicBezTo>
                  <a:cubicBezTo>
                    <a:pt x="18" y="77"/>
                    <a:pt x="0" y="66"/>
                    <a:pt x="0" y="39"/>
                  </a:cubicBezTo>
                  <a:cubicBezTo>
                    <a:pt x="0" y="11"/>
                    <a:pt x="18" y="0"/>
                    <a:pt x="38" y="0"/>
                  </a:cubicBezTo>
                  <a:cubicBezTo>
                    <a:pt x="55" y="0"/>
                    <a:pt x="72" y="7"/>
                    <a:pt x="72" y="32"/>
                  </a:cubicBezTo>
                  <a:cubicBezTo>
                    <a:pt x="72" y="32"/>
                    <a:pt x="72" y="33"/>
                    <a:pt x="72" y="35"/>
                  </a:cubicBezTo>
                  <a:lnTo>
                    <a:pt x="26" y="35"/>
                  </a:lnTo>
                  <a:close/>
                  <a:moveTo>
                    <a:pt x="26" y="32"/>
                  </a:moveTo>
                  <a:cubicBezTo>
                    <a:pt x="48" y="32"/>
                    <a:pt x="48" y="32"/>
                    <a:pt x="48" y="32"/>
                  </a:cubicBezTo>
                  <a:cubicBezTo>
                    <a:pt x="48" y="30"/>
                    <a:pt x="48" y="28"/>
                    <a:pt x="48" y="28"/>
                  </a:cubicBezTo>
                  <a:cubicBezTo>
                    <a:pt x="48" y="8"/>
                    <a:pt x="44" y="3"/>
                    <a:pt x="38" y="3"/>
                  </a:cubicBezTo>
                  <a:cubicBezTo>
                    <a:pt x="30" y="3"/>
                    <a:pt x="26" y="10"/>
                    <a:pt x="26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Muller Medium"/>
                <a:cs typeface="+mn-cs"/>
              </a:endParaRPr>
            </a:p>
          </p:txBody>
        </p:sp>
        <p:sp>
          <p:nvSpPr>
            <p:cNvPr id="32" name="Freeform 34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2407" y="2266"/>
              <a:ext cx="36" cy="45"/>
            </a:xfrm>
            <a:custGeom>
              <a:avLst/>
              <a:gdLst>
                <a:gd name="T0" fmla="*/ 27 w 62"/>
                <a:gd name="T1" fmla="*/ 50 h 77"/>
                <a:gd name="T2" fmla="*/ 16 w 62"/>
                <a:gd name="T3" fmla="*/ 45 h 77"/>
                <a:gd name="T4" fmla="*/ 2 w 62"/>
                <a:gd name="T5" fmla="*/ 24 h 77"/>
                <a:gd name="T6" fmla="*/ 33 w 62"/>
                <a:gd name="T7" fmla="*/ 0 h 77"/>
                <a:gd name="T8" fmla="*/ 60 w 62"/>
                <a:gd name="T9" fmla="*/ 4 h 77"/>
                <a:gd name="T10" fmla="*/ 51 w 62"/>
                <a:gd name="T11" fmla="*/ 26 h 77"/>
                <a:gd name="T12" fmla="*/ 51 w 62"/>
                <a:gd name="T13" fmla="*/ 26 h 77"/>
                <a:gd name="T14" fmla="*/ 39 w 62"/>
                <a:gd name="T15" fmla="*/ 5 h 77"/>
                <a:gd name="T16" fmla="*/ 35 w 62"/>
                <a:gd name="T17" fmla="*/ 2 h 77"/>
                <a:gd name="T18" fmla="*/ 33 w 62"/>
                <a:gd name="T19" fmla="*/ 2 h 77"/>
                <a:gd name="T20" fmla="*/ 21 w 62"/>
                <a:gd name="T21" fmla="*/ 13 h 77"/>
                <a:gd name="T22" fmla="*/ 35 w 62"/>
                <a:gd name="T23" fmla="*/ 27 h 77"/>
                <a:gd name="T24" fmla="*/ 45 w 62"/>
                <a:gd name="T25" fmla="*/ 31 h 77"/>
                <a:gd name="T26" fmla="*/ 62 w 62"/>
                <a:gd name="T27" fmla="*/ 52 h 77"/>
                <a:gd name="T28" fmla="*/ 27 w 62"/>
                <a:gd name="T29" fmla="*/ 77 h 77"/>
                <a:gd name="T30" fmla="*/ 0 w 62"/>
                <a:gd name="T31" fmla="*/ 73 h 77"/>
                <a:gd name="T32" fmla="*/ 8 w 62"/>
                <a:gd name="T33" fmla="*/ 49 h 77"/>
                <a:gd name="T34" fmla="*/ 8 w 62"/>
                <a:gd name="T35" fmla="*/ 49 h 77"/>
                <a:gd name="T36" fmla="*/ 20 w 62"/>
                <a:gd name="T37" fmla="*/ 73 h 77"/>
                <a:gd name="T38" fmla="*/ 24 w 62"/>
                <a:gd name="T39" fmla="*/ 75 h 77"/>
                <a:gd name="T40" fmla="*/ 27 w 62"/>
                <a:gd name="T41" fmla="*/ 75 h 77"/>
                <a:gd name="T42" fmla="*/ 41 w 62"/>
                <a:gd name="T43" fmla="*/ 64 h 77"/>
                <a:gd name="T44" fmla="*/ 27 w 62"/>
                <a:gd name="T45" fmla="*/ 5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2" h="77">
                  <a:moveTo>
                    <a:pt x="27" y="50"/>
                  </a:moveTo>
                  <a:cubicBezTo>
                    <a:pt x="16" y="45"/>
                    <a:pt x="16" y="45"/>
                    <a:pt x="16" y="45"/>
                  </a:cubicBezTo>
                  <a:cubicBezTo>
                    <a:pt x="8" y="41"/>
                    <a:pt x="2" y="34"/>
                    <a:pt x="2" y="24"/>
                  </a:cubicBezTo>
                  <a:cubicBezTo>
                    <a:pt x="2" y="9"/>
                    <a:pt x="14" y="0"/>
                    <a:pt x="33" y="0"/>
                  </a:cubicBezTo>
                  <a:cubicBezTo>
                    <a:pt x="40" y="0"/>
                    <a:pt x="50" y="1"/>
                    <a:pt x="60" y="4"/>
                  </a:cubicBezTo>
                  <a:cubicBezTo>
                    <a:pt x="51" y="26"/>
                    <a:pt x="51" y="26"/>
                    <a:pt x="51" y="26"/>
                  </a:cubicBezTo>
                  <a:cubicBezTo>
                    <a:pt x="51" y="26"/>
                    <a:pt x="51" y="26"/>
                    <a:pt x="51" y="26"/>
                  </a:cubicBezTo>
                  <a:cubicBezTo>
                    <a:pt x="39" y="5"/>
                    <a:pt x="39" y="5"/>
                    <a:pt x="39" y="5"/>
                  </a:cubicBezTo>
                  <a:cubicBezTo>
                    <a:pt x="38" y="3"/>
                    <a:pt x="38" y="2"/>
                    <a:pt x="35" y="2"/>
                  </a:cubicBezTo>
                  <a:cubicBezTo>
                    <a:pt x="33" y="2"/>
                    <a:pt x="33" y="2"/>
                    <a:pt x="33" y="2"/>
                  </a:cubicBezTo>
                  <a:cubicBezTo>
                    <a:pt x="27" y="2"/>
                    <a:pt x="21" y="6"/>
                    <a:pt x="21" y="13"/>
                  </a:cubicBezTo>
                  <a:cubicBezTo>
                    <a:pt x="21" y="20"/>
                    <a:pt x="26" y="23"/>
                    <a:pt x="35" y="27"/>
                  </a:cubicBezTo>
                  <a:cubicBezTo>
                    <a:pt x="45" y="31"/>
                    <a:pt x="45" y="31"/>
                    <a:pt x="45" y="31"/>
                  </a:cubicBezTo>
                  <a:cubicBezTo>
                    <a:pt x="54" y="35"/>
                    <a:pt x="62" y="40"/>
                    <a:pt x="62" y="52"/>
                  </a:cubicBezTo>
                  <a:cubicBezTo>
                    <a:pt x="62" y="69"/>
                    <a:pt x="48" y="77"/>
                    <a:pt x="27" y="77"/>
                  </a:cubicBezTo>
                  <a:cubicBezTo>
                    <a:pt x="19" y="77"/>
                    <a:pt x="8" y="76"/>
                    <a:pt x="0" y="73"/>
                  </a:cubicBezTo>
                  <a:cubicBezTo>
                    <a:pt x="8" y="49"/>
                    <a:pt x="8" y="49"/>
                    <a:pt x="8" y="49"/>
                  </a:cubicBezTo>
                  <a:cubicBezTo>
                    <a:pt x="8" y="49"/>
                    <a:pt x="8" y="49"/>
                    <a:pt x="8" y="49"/>
                  </a:cubicBezTo>
                  <a:cubicBezTo>
                    <a:pt x="20" y="73"/>
                    <a:pt x="20" y="73"/>
                    <a:pt x="20" y="73"/>
                  </a:cubicBezTo>
                  <a:cubicBezTo>
                    <a:pt x="21" y="74"/>
                    <a:pt x="22" y="75"/>
                    <a:pt x="24" y="75"/>
                  </a:cubicBezTo>
                  <a:cubicBezTo>
                    <a:pt x="27" y="75"/>
                    <a:pt x="27" y="75"/>
                    <a:pt x="27" y="75"/>
                  </a:cubicBezTo>
                  <a:cubicBezTo>
                    <a:pt x="36" y="75"/>
                    <a:pt x="41" y="70"/>
                    <a:pt x="41" y="64"/>
                  </a:cubicBezTo>
                  <a:cubicBezTo>
                    <a:pt x="41" y="57"/>
                    <a:pt x="37" y="55"/>
                    <a:pt x="27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Muller Medium"/>
                <a:cs typeface="+mn-cs"/>
              </a:endParaRPr>
            </a:p>
          </p:txBody>
        </p:sp>
        <p:sp>
          <p:nvSpPr>
            <p:cNvPr id="33" name="Freeform 35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2445" y="2266"/>
              <a:ext cx="44" cy="44"/>
            </a:xfrm>
            <a:custGeom>
              <a:avLst/>
              <a:gdLst>
                <a:gd name="T0" fmla="*/ 69 w 76"/>
                <a:gd name="T1" fmla="*/ 67 h 75"/>
                <a:gd name="T2" fmla="*/ 76 w 76"/>
                <a:gd name="T3" fmla="*/ 75 h 75"/>
                <a:gd name="T4" fmla="*/ 76 w 76"/>
                <a:gd name="T5" fmla="*/ 75 h 75"/>
                <a:gd name="T6" fmla="*/ 40 w 76"/>
                <a:gd name="T7" fmla="*/ 75 h 75"/>
                <a:gd name="T8" fmla="*/ 40 w 76"/>
                <a:gd name="T9" fmla="*/ 75 h 75"/>
                <a:gd name="T10" fmla="*/ 45 w 76"/>
                <a:gd name="T11" fmla="*/ 68 h 75"/>
                <a:gd name="T12" fmla="*/ 45 w 76"/>
                <a:gd name="T13" fmla="*/ 66 h 75"/>
                <a:gd name="T14" fmla="*/ 32 w 76"/>
                <a:gd name="T15" fmla="*/ 45 h 75"/>
                <a:gd name="T16" fmla="*/ 22 w 76"/>
                <a:gd name="T17" fmla="*/ 59 h 75"/>
                <a:gd name="T18" fmla="*/ 21 w 76"/>
                <a:gd name="T19" fmla="*/ 63 h 75"/>
                <a:gd name="T20" fmla="*/ 29 w 76"/>
                <a:gd name="T21" fmla="*/ 75 h 75"/>
                <a:gd name="T22" fmla="*/ 29 w 76"/>
                <a:gd name="T23" fmla="*/ 75 h 75"/>
                <a:gd name="T24" fmla="*/ 0 w 76"/>
                <a:gd name="T25" fmla="*/ 75 h 75"/>
                <a:gd name="T26" fmla="*/ 0 w 76"/>
                <a:gd name="T27" fmla="*/ 75 h 75"/>
                <a:gd name="T28" fmla="*/ 15 w 76"/>
                <a:gd name="T29" fmla="*/ 63 h 75"/>
                <a:gd name="T30" fmla="*/ 20 w 76"/>
                <a:gd name="T31" fmla="*/ 58 h 75"/>
                <a:gd name="T32" fmla="*/ 31 w 76"/>
                <a:gd name="T33" fmla="*/ 43 h 75"/>
                <a:gd name="T34" fmla="*/ 11 w 76"/>
                <a:gd name="T35" fmla="*/ 12 h 75"/>
                <a:gd name="T36" fmla="*/ 7 w 76"/>
                <a:gd name="T37" fmla="*/ 8 h 75"/>
                <a:gd name="T38" fmla="*/ 1 w 76"/>
                <a:gd name="T39" fmla="*/ 1 h 75"/>
                <a:gd name="T40" fmla="*/ 1 w 76"/>
                <a:gd name="T41" fmla="*/ 0 h 75"/>
                <a:gd name="T42" fmla="*/ 37 w 76"/>
                <a:gd name="T43" fmla="*/ 0 h 75"/>
                <a:gd name="T44" fmla="*/ 37 w 76"/>
                <a:gd name="T45" fmla="*/ 1 h 75"/>
                <a:gd name="T46" fmla="*/ 32 w 76"/>
                <a:gd name="T47" fmla="*/ 7 h 75"/>
                <a:gd name="T48" fmla="*/ 32 w 76"/>
                <a:gd name="T49" fmla="*/ 10 h 75"/>
                <a:gd name="T50" fmla="*/ 44 w 76"/>
                <a:gd name="T51" fmla="*/ 28 h 75"/>
                <a:gd name="T52" fmla="*/ 53 w 76"/>
                <a:gd name="T53" fmla="*/ 16 h 75"/>
                <a:gd name="T54" fmla="*/ 53 w 76"/>
                <a:gd name="T55" fmla="*/ 13 h 75"/>
                <a:gd name="T56" fmla="*/ 45 w 76"/>
                <a:gd name="T57" fmla="*/ 1 h 75"/>
                <a:gd name="T58" fmla="*/ 45 w 76"/>
                <a:gd name="T59" fmla="*/ 0 h 75"/>
                <a:gd name="T60" fmla="*/ 75 w 76"/>
                <a:gd name="T61" fmla="*/ 0 h 75"/>
                <a:gd name="T62" fmla="*/ 75 w 76"/>
                <a:gd name="T63" fmla="*/ 1 h 75"/>
                <a:gd name="T64" fmla="*/ 60 w 76"/>
                <a:gd name="T65" fmla="*/ 12 h 75"/>
                <a:gd name="T66" fmla="*/ 54 w 76"/>
                <a:gd name="T67" fmla="*/ 18 h 75"/>
                <a:gd name="T68" fmla="*/ 45 w 76"/>
                <a:gd name="T69" fmla="*/ 30 h 75"/>
                <a:gd name="T70" fmla="*/ 66 w 76"/>
                <a:gd name="T71" fmla="*/ 63 h 75"/>
                <a:gd name="T72" fmla="*/ 69 w 76"/>
                <a:gd name="T73" fmla="*/ 67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6" h="75">
                  <a:moveTo>
                    <a:pt x="69" y="67"/>
                  </a:move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40" y="75"/>
                    <a:pt x="40" y="75"/>
                    <a:pt x="40" y="75"/>
                  </a:cubicBezTo>
                  <a:cubicBezTo>
                    <a:pt x="40" y="75"/>
                    <a:pt x="40" y="75"/>
                    <a:pt x="40" y="75"/>
                  </a:cubicBezTo>
                  <a:cubicBezTo>
                    <a:pt x="45" y="68"/>
                    <a:pt x="45" y="68"/>
                    <a:pt x="45" y="68"/>
                  </a:cubicBezTo>
                  <a:cubicBezTo>
                    <a:pt x="46" y="67"/>
                    <a:pt x="46" y="67"/>
                    <a:pt x="45" y="66"/>
                  </a:cubicBezTo>
                  <a:cubicBezTo>
                    <a:pt x="32" y="45"/>
                    <a:pt x="32" y="45"/>
                    <a:pt x="32" y="45"/>
                  </a:cubicBezTo>
                  <a:cubicBezTo>
                    <a:pt x="22" y="59"/>
                    <a:pt x="22" y="59"/>
                    <a:pt x="22" y="59"/>
                  </a:cubicBezTo>
                  <a:cubicBezTo>
                    <a:pt x="21" y="61"/>
                    <a:pt x="20" y="61"/>
                    <a:pt x="21" y="63"/>
                  </a:cubicBezTo>
                  <a:cubicBezTo>
                    <a:pt x="29" y="75"/>
                    <a:pt x="29" y="75"/>
                    <a:pt x="29" y="75"/>
                  </a:cubicBezTo>
                  <a:cubicBezTo>
                    <a:pt x="29" y="75"/>
                    <a:pt x="29" y="75"/>
                    <a:pt x="29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15" y="63"/>
                    <a:pt x="15" y="63"/>
                    <a:pt x="15" y="63"/>
                  </a:cubicBezTo>
                  <a:cubicBezTo>
                    <a:pt x="17" y="61"/>
                    <a:pt x="18" y="60"/>
                    <a:pt x="20" y="58"/>
                  </a:cubicBezTo>
                  <a:cubicBezTo>
                    <a:pt x="31" y="43"/>
                    <a:pt x="31" y="43"/>
                    <a:pt x="31" y="43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0" y="10"/>
                    <a:pt x="8" y="9"/>
                    <a:pt x="7" y="8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31" y="8"/>
                    <a:pt x="31" y="9"/>
                    <a:pt x="32" y="10"/>
                  </a:cubicBezTo>
                  <a:cubicBezTo>
                    <a:pt x="44" y="28"/>
                    <a:pt x="44" y="28"/>
                    <a:pt x="44" y="28"/>
                  </a:cubicBezTo>
                  <a:cubicBezTo>
                    <a:pt x="53" y="16"/>
                    <a:pt x="53" y="16"/>
                    <a:pt x="53" y="16"/>
                  </a:cubicBezTo>
                  <a:cubicBezTo>
                    <a:pt x="54" y="15"/>
                    <a:pt x="54" y="14"/>
                    <a:pt x="53" y="13"/>
                  </a:cubicBezTo>
                  <a:cubicBezTo>
                    <a:pt x="45" y="1"/>
                    <a:pt x="45" y="1"/>
                    <a:pt x="45" y="1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75" y="1"/>
                    <a:pt x="75" y="1"/>
                    <a:pt x="75" y="1"/>
                  </a:cubicBezTo>
                  <a:cubicBezTo>
                    <a:pt x="60" y="12"/>
                    <a:pt x="60" y="12"/>
                    <a:pt x="60" y="12"/>
                  </a:cubicBezTo>
                  <a:cubicBezTo>
                    <a:pt x="57" y="14"/>
                    <a:pt x="56" y="15"/>
                    <a:pt x="54" y="18"/>
                  </a:cubicBezTo>
                  <a:cubicBezTo>
                    <a:pt x="45" y="30"/>
                    <a:pt x="45" y="30"/>
                    <a:pt x="45" y="30"/>
                  </a:cubicBezTo>
                  <a:cubicBezTo>
                    <a:pt x="66" y="63"/>
                    <a:pt x="66" y="63"/>
                    <a:pt x="66" y="63"/>
                  </a:cubicBezTo>
                  <a:cubicBezTo>
                    <a:pt x="67" y="65"/>
                    <a:pt x="68" y="66"/>
                    <a:pt x="69" y="67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Muller Medium"/>
                <a:cs typeface="+mn-cs"/>
              </a:endParaRPr>
            </a:p>
          </p:txBody>
        </p:sp>
        <p:sp>
          <p:nvSpPr>
            <p:cNvPr id="34" name="Freeform 36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2490" y="2267"/>
              <a:ext cx="36" cy="43"/>
            </a:xfrm>
            <a:custGeom>
              <a:avLst/>
              <a:gdLst>
                <a:gd name="T0" fmla="*/ 43 w 63"/>
                <a:gd name="T1" fmla="*/ 68 h 75"/>
                <a:gd name="T2" fmla="*/ 50 w 63"/>
                <a:gd name="T3" fmla="*/ 75 h 75"/>
                <a:gd name="T4" fmla="*/ 50 w 63"/>
                <a:gd name="T5" fmla="*/ 75 h 75"/>
                <a:gd name="T6" fmla="*/ 13 w 63"/>
                <a:gd name="T7" fmla="*/ 75 h 75"/>
                <a:gd name="T8" fmla="*/ 13 w 63"/>
                <a:gd name="T9" fmla="*/ 75 h 75"/>
                <a:gd name="T10" fmla="*/ 21 w 63"/>
                <a:gd name="T11" fmla="*/ 68 h 75"/>
                <a:gd name="T12" fmla="*/ 22 w 63"/>
                <a:gd name="T13" fmla="*/ 65 h 75"/>
                <a:gd name="T14" fmla="*/ 22 w 63"/>
                <a:gd name="T15" fmla="*/ 2 h 75"/>
                <a:gd name="T16" fmla="*/ 16 w 63"/>
                <a:gd name="T17" fmla="*/ 2 h 75"/>
                <a:gd name="T18" fmla="*/ 13 w 63"/>
                <a:gd name="T19" fmla="*/ 4 h 75"/>
                <a:gd name="T20" fmla="*/ 0 w 63"/>
                <a:gd name="T21" fmla="*/ 29 h 75"/>
                <a:gd name="T22" fmla="*/ 0 w 63"/>
                <a:gd name="T23" fmla="*/ 29 h 75"/>
                <a:gd name="T24" fmla="*/ 0 w 63"/>
                <a:gd name="T25" fmla="*/ 0 h 75"/>
                <a:gd name="T26" fmla="*/ 63 w 63"/>
                <a:gd name="T27" fmla="*/ 0 h 75"/>
                <a:gd name="T28" fmla="*/ 63 w 63"/>
                <a:gd name="T29" fmla="*/ 29 h 75"/>
                <a:gd name="T30" fmla="*/ 63 w 63"/>
                <a:gd name="T31" fmla="*/ 29 h 75"/>
                <a:gd name="T32" fmla="*/ 50 w 63"/>
                <a:gd name="T33" fmla="*/ 4 h 75"/>
                <a:gd name="T34" fmla="*/ 47 w 63"/>
                <a:gd name="T35" fmla="*/ 2 h 75"/>
                <a:gd name="T36" fmla="*/ 41 w 63"/>
                <a:gd name="T37" fmla="*/ 2 h 75"/>
                <a:gd name="T38" fmla="*/ 41 w 63"/>
                <a:gd name="T39" fmla="*/ 65 h 75"/>
                <a:gd name="T40" fmla="*/ 43 w 63"/>
                <a:gd name="T41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3" h="75">
                  <a:moveTo>
                    <a:pt x="43" y="68"/>
                  </a:moveTo>
                  <a:cubicBezTo>
                    <a:pt x="50" y="75"/>
                    <a:pt x="50" y="75"/>
                    <a:pt x="50" y="75"/>
                  </a:cubicBezTo>
                  <a:cubicBezTo>
                    <a:pt x="50" y="75"/>
                    <a:pt x="50" y="75"/>
                    <a:pt x="50" y="75"/>
                  </a:cubicBezTo>
                  <a:cubicBezTo>
                    <a:pt x="13" y="75"/>
                    <a:pt x="13" y="75"/>
                    <a:pt x="13" y="75"/>
                  </a:cubicBezTo>
                  <a:cubicBezTo>
                    <a:pt x="13" y="75"/>
                    <a:pt x="13" y="75"/>
                    <a:pt x="13" y="75"/>
                  </a:cubicBezTo>
                  <a:cubicBezTo>
                    <a:pt x="21" y="68"/>
                    <a:pt x="21" y="68"/>
                    <a:pt x="21" y="68"/>
                  </a:cubicBezTo>
                  <a:cubicBezTo>
                    <a:pt x="22" y="67"/>
                    <a:pt x="22" y="67"/>
                    <a:pt x="22" y="65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4" y="2"/>
                    <a:pt x="14" y="3"/>
                    <a:pt x="13" y="4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50" y="4"/>
                    <a:pt x="50" y="4"/>
                    <a:pt x="50" y="4"/>
                  </a:cubicBezTo>
                  <a:cubicBezTo>
                    <a:pt x="49" y="3"/>
                    <a:pt x="49" y="2"/>
                    <a:pt x="47" y="2"/>
                  </a:cubicBezTo>
                  <a:cubicBezTo>
                    <a:pt x="41" y="2"/>
                    <a:pt x="41" y="2"/>
                    <a:pt x="41" y="2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1" y="67"/>
                    <a:pt x="41" y="67"/>
                    <a:pt x="43" y="6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Muller Medium"/>
                <a:cs typeface="+mn-cs"/>
              </a:endParaRPr>
            </a:p>
          </p:txBody>
        </p:sp>
        <p:sp>
          <p:nvSpPr>
            <p:cNvPr id="35" name="Freeform 37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2529" y="2266"/>
              <a:ext cx="35" cy="45"/>
            </a:xfrm>
            <a:custGeom>
              <a:avLst/>
              <a:gdLst>
                <a:gd name="T0" fmla="*/ 60 w 60"/>
                <a:gd name="T1" fmla="*/ 28 h 77"/>
                <a:gd name="T2" fmla="*/ 59 w 60"/>
                <a:gd name="T3" fmla="*/ 28 h 77"/>
                <a:gd name="T4" fmla="*/ 43 w 60"/>
                <a:gd name="T5" fmla="*/ 4 h 77"/>
                <a:gd name="T6" fmla="*/ 40 w 60"/>
                <a:gd name="T7" fmla="*/ 2 h 77"/>
                <a:gd name="T8" fmla="*/ 38 w 60"/>
                <a:gd name="T9" fmla="*/ 2 h 77"/>
                <a:gd name="T10" fmla="*/ 22 w 60"/>
                <a:gd name="T11" fmla="*/ 39 h 77"/>
                <a:gd name="T12" fmla="*/ 38 w 60"/>
                <a:gd name="T13" fmla="*/ 75 h 77"/>
                <a:gd name="T14" fmla="*/ 40 w 60"/>
                <a:gd name="T15" fmla="*/ 75 h 77"/>
                <a:gd name="T16" fmla="*/ 43 w 60"/>
                <a:gd name="T17" fmla="*/ 74 h 77"/>
                <a:gd name="T18" fmla="*/ 59 w 60"/>
                <a:gd name="T19" fmla="*/ 49 h 77"/>
                <a:gd name="T20" fmla="*/ 60 w 60"/>
                <a:gd name="T21" fmla="*/ 49 h 77"/>
                <a:gd name="T22" fmla="*/ 60 w 60"/>
                <a:gd name="T23" fmla="*/ 75 h 77"/>
                <a:gd name="T24" fmla="*/ 37 w 60"/>
                <a:gd name="T25" fmla="*/ 77 h 77"/>
                <a:gd name="T26" fmla="*/ 0 w 60"/>
                <a:gd name="T27" fmla="*/ 39 h 77"/>
                <a:gd name="T28" fmla="*/ 37 w 60"/>
                <a:gd name="T29" fmla="*/ 0 h 77"/>
                <a:gd name="T30" fmla="*/ 60 w 60"/>
                <a:gd name="T31" fmla="*/ 2 h 77"/>
                <a:gd name="T32" fmla="*/ 60 w 60"/>
                <a:gd name="T33" fmla="*/ 28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0" h="77">
                  <a:moveTo>
                    <a:pt x="60" y="28"/>
                  </a:moveTo>
                  <a:cubicBezTo>
                    <a:pt x="59" y="28"/>
                    <a:pt x="59" y="28"/>
                    <a:pt x="59" y="28"/>
                  </a:cubicBezTo>
                  <a:cubicBezTo>
                    <a:pt x="43" y="4"/>
                    <a:pt x="43" y="4"/>
                    <a:pt x="43" y="4"/>
                  </a:cubicBezTo>
                  <a:cubicBezTo>
                    <a:pt x="42" y="3"/>
                    <a:pt x="42" y="2"/>
                    <a:pt x="40" y="2"/>
                  </a:cubicBezTo>
                  <a:cubicBezTo>
                    <a:pt x="38" y="2"/>
                    <a:pt x="38" y="2"/>
                    <a:pt x="38" y="2"/>
                  </a:cubicBezTo>
                  <a:cubicBezTo>
                    <a:pt x="26" y="2"/>
                    <a:pt x="22" y="17"/>
                    <a:pt x="22" y="39"/>
                  </a:cubicBezTo>
                  <a:cubicBezTo>
                    <a:pt x="22" y="61"/>
                    <a:pt x="27" y="75"/>
                    <a:pt x="38" y="75"/>
                  </a:cubicBezTo>
                  <a:cubicBezTo>
                    <a:pt x="40" y="75"/>
                    <a:pt x="40" y="75"/>
                    <a:pt x="40" y="75"/>
                  </a:cubicBezTo>
                  <a:cubicBezTo>
                    <a:pt x="42" y="75"/>
                    <a:pt x="42" y="75"/>
                    <a:pt x="43" y="74"/>
                  </a:cubicBezTo>
                  <a:cubicBezTo>
                    <a:pt x="59" y="49"/>
                    <a:pt x="59" y="49"/>
                    <a:pt x="59" y="49"/>
                  </a:cubicBezTo>
                  <a:cubicBezTo>
                    <a:pt x="60" y="49"/>
                    <a:pt x="60" y="49"/>
                    <a:pt x="60" y="49"/>
                  </a:cubicBezTo>
                  <a:cubicBezTo>
                    <a:pt x="60" y="75"/>
                    <a:pt x="60" y="75"/>
                    <a:pt x="60" y="75"/>
                  </a:cubicBezTo>
                  <a:cubicBezTo>
                    <a:pt x="52" y="77"/>
                    <a:pt x="44" y="77"/>
                    <a:pt x="37" y="77"/>
                  </a:cubicBezTo>
                  <a:cubicBezTo>
                    <a:pt x="12" y="77"/>
                    <a:pt x="0" y="62"/>
                    <a:pt x="0" y="39"/>
                  </a:cubicBezTo>
                  <a:cubicBezTo>
                    <a:pt x="0" y="15"/>
                    <a:pt x="13" y="0"/>
                    <a:pt x="37" y="0"/>
                  </a:cubicBezTo>
                  <a:cubicBezTo>
                    <a:pt x="44" y="0"/>
                    <a:pt x="52" y="1"/>
                    <a:pt x="60" y="2"/>
                  </a:cubicBezTo>
                  <a:lnTo>
                    <a:pt x="60" y="2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Muller Medium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483227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37DAFE-B998-4168-A0F0-65D08CFA02E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2520330"/>
      </p:ext>
    </p:extLst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aim  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>
            <a:extLst>
              <a:ext uri="{FF2B5EF4-FFF2-40B4-BE49-F238E27FC236}"/>
            </a:extLst>
          </p:cNvPr>
          <p:cNvGrpSpPr>
            <a:grpSpLocks noChangeAspect="1"/>
          </p:cNvGrpSpPr>
          <p:nvPr userDrawn="1"/>
        </p:nvGrpSpPr>
        <p:grpSpPr bwMode="auto">
          <a:xfrm>
            <a:off x="2379742" y="2726084"/>
            <a:ext cx="4371102" cy="1427698"/>
            <a:chOff x="1074" y="1949"/>
            <a:chExt cx="1490" cy="365"/>
          </a:xfrm>
          <a:solidFill>
            <a:schemeClr val="bg1"/>
          </a:solidFill>
        </p:grpSpPr>
        <p:sp>
          <p:nvSpPr>
            <p:cNvPr id="3" name="Freeform 5">
              <a:extLst>
                <a:ext uri="{FF2B5EF4-FFF2-40B4-BE49-F238E27FC236}"/>
              </a:extLst>
            </p:cNvPr>
            <p:cNvSpPr>
              <a:spLocks noEditPoints="1"/>
            </p:cNvSpPr>
            <p:nvPr/>
          </p:nvSpPr>
          <p:spPr bwMode="auto">
            <a:xfrm>
              <a:off x="1082" y="1949"/>
              <a:ext cx="39" cy="170"/>
            </a:xfrm>
            <a:custGeom>
              <a:avLst/>
              <a:gdLst>
                <a:gd name="T0" fmla="*/ 33 w 67"/>
                <a:gd name="T1" fmla="*/ 64 h 292"/>
                <a:gd name="T2" fmla="*/ 0 w 67"/>
                <a:gd name="T3" fmla="*/ 31 h 292"/>
                <a:gd name="T4" fmla="*/ 33 w 67"/>
                <a:gd name="T5" fmla="*/ 0 h 292"/>
                <a:gd name="T6" fmla="*/ 67 w 67"/>
                <a:gd name="T7" fmla="*/ 31 h 292"/>
                <a:gd name="T8" fmla="*/ 33 w 67"/>
                <a:gd name="T9" fmla="*/ 64 h 292"/>
                <a:gd name="T10" fmla="*/ 5 w 67"/>
                <a:gd name="T11" fmla="*/ 292 h 292"/>
                <a:gd name="T12" fmla="*/ 5 w 67"/>
                <a:gd name="T13" fmla="*/ 96 h 292"/>
                <a:gd name="T14" fmla="*/ 62 w 67"/>
                <a:gd name="T15" fmla="*/ 96 h 292"/>
                <a:gd name="T16" fmla="*/ 62 w 67"/>
                <a:gd name="T17" fmla="*/ 292 h 292"/>
                <a:gd name="T18" fmla="*/ 5 w 67"/>
                <a:gd name="T19" fmla="*/ 292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" h="292">
                  <a:moveTo>
                    <a:pt x="33" y="64"/>
                  </a:moveTo>
                  <a:cubicBezTo>
                    <a:pt x="16" y="64"/>
                    <a:pt x="0" y="54"/>
                    <a:pt x="0" y="31"/>
                  </a:cubicBezTo>
                  <a:cubicBezTo>
                    <a:pt x="0" y="9"/>
                    <a:pt x="16" y="0"/>
                    <a:pt x="33" y="0"/>
                  </a:cubicBezTo>
                  <a:cubicBezTo>
                    <a:pt x="51" y="0"/>
                    <a:pt x="67" y="9"/>
                    <a:pt x="67" y="31"/>
                  </a:cubicBezTo>
                  <a:cubicBezTo>
                    <a:pt x="67" y="54"/>
                    <a:pt x="51" y="64"/>
                    <a:pt x="33" y="64"/>
                  </a:cubicBezTo>
                  <a:close/>
                  <a:moveTo>
                    <a:pt x="5" y="292"/>
                  </a:moveTo>
                  <a:cubicBezTo>
                    <a:pt x="5" y="96"/>
                    <a:pt x="5" y="96"/>
                    <a:pt x="5" y="96"/>
                  </a:cubicBezTo>
                  <a:cubicBezTo>
                    <a:pt x="62" y="96"/>
                    <a:pt x="62" y="96"/>
                    <a:pt x="62" y="96"/>
                  </a:cubicBezTo>
                  <a:cubicBezTo>
                    <a:pt x="62" y="292"/>
                    <a:pt x="62" y="292"/>
                    <a:pt x="62" y="292"/>
                  </a:cubicBezTo>
                  <a:lnTo>
                    <a:pt x="5" y="29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Muller Medium"/>
                <a:cs typeface="+mn-cs"/>
              </a:endParaRPr>
            </a:p>
          </p:txBody>
        </p:sp>
        <p:sp>
          <p:nvSpPr>
            <p:cNvPr id="4" name="Freeform 6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1146" y="2002"/>
              <a:ext cx="113" cy="117"/>
            </a:xfrm>
            <a:custGeom>
              <a:avLst/>
              <a:gdLst>
                <a:gd name="T0" fmla="*/ 115 w 195"/>
                <a:gd name="T1" fmla="*/ 0 h 201"/>
                <a:gd name="T2" fmla="*/ 195 w 195"/>
                <a:gd name="T3" fmla="*/ 80 h 201"/>
                <a:gd name="T4" fmla="*/ 195 w 195"/>
                <a:gd name="T5" fmla="*/ 201 h 201"/>
                <a:gd name="T6" fmla="*/ 138 w 195"/>
                <a:gd name="T7" fmla="*/ 201 h 201"/>
                <a:gd name="T8" fmla="*/ 138 w 195"/>
                <a:gd name="T9" fmla="*/ 87 h 201"/>
                <a:gd name="T10" fmla="*/ 100 w 195"/>
                <a:gd name="T11" fmla="*/ 49 h 201"/>
                <a:gd name="T12" fmla="*/ 57 w 195"/>
                <a:gd name="T13" fmla="*/ 73 h 201"/>
                <a:gd name="T14" fmla="*/ 57 w 195"/>
                <a:gd name="T15" fmla="*/ 201 h 201"/>
                <a:gd name="T16" fmla="*/ 0 w 195"/>
                <a:gd name="T17" fmla="*/ 201 h 201"/>
                <a:gd name="T18" fmla="*/ 0 w 195"/>
                <a:gd name="T19" fmla="*/ 5 h 201"/>
                <a:gd name="T20" fmla="*/ 50 w 195"/>
                <a:gd name="T21" fmla="*/ 5 h 201"/>
                <a:gd name="T22" fmla="*/ 50 w 195"/>
                <a:gd name="T23" fmla="*/ 30 h 201"/>
                <a:gd name="T24" fmla="*/ 115 w 195"/>
                <a:gd name="T25" fmla="*/ 0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5" h="201">
                  <a:moveTo>
                    <a:pt x="115" y="0"/>
                  </a:moveTo>
                  <a:cubicBezTo>
                    <a:pt x="167" y="0"/>
                    <a:pt x="195" y="35"/>
                    <a:pt x="195" y="80"/>
                  </a:cubicBezTo>
                  <a:cubicBezTo>
                    <a:pt x="195" y="201"/>
                    <a:pt x="195" y="201"/>
                    <a:pt x="195" y="201"/>
                  </a:cubicBezTo>
                  <a:cubicBezTo>
                    <a:pt x="138" y="201"/>
                    <a:pt x="138" y="201"/>
                    <a:pt x="138" y="201"/>
                  </a:cubicBezTo>
                  <a:cubicBezTo>
                    <a:pt x="138" y="87"/>
                    <a:pt x="138" y="87"/>
                    <a:pt x="138" y="87"/>
                  </a:cubicBezTo>
                  <a:cubicBezTo>
                    <a:pt x="138" y="61"/>
                    <a:pt x="122" y="49"/>
                    <a:pt x="100" y="49"/>
                  </a:cubicBezTo>
                  <a:cubicBezTo>
                    <a:pt x="80" y="49"/>
                    <a:pt x="65" y="62"/>
                    <a:pt x="57" y="73"/>
                  </a:cubicBezTo>
                  <a:cubicBezTo>
                    <a:pt x="57" y="201"/>
                    <a:pt x="57" y="201"/>
                    <a:pt x="57" y="201"/>
                  </a:cubicBezTo>
                  <a:cubicBezTo>
                    <a:pt x="0" y="201"/>
                    <a:pt x="0" y="201"/>
                    <a:pt x="0" y="201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50" y="5"/>
                    <a:pt x="50" y="5"/>
                    <a:pt x="50" y="5"/>
                  </a:cubicBezTo>
                  <a:cubicBezTo>
                    <a:pt x="50" y="30"/>
                    <a:pt x="50" y="30"/>
                    <a:pt x="50" y="30"/>
                  </a:cubicBezTo>
                  <a:cubicBezTo>
                    <a:pt x="65" y="13"/>
                    <a:pt x="87" y="0"/>
                    <a:pt x="1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Muller Medium"/>
                <a:cs typeface="+mn-cs"/>
              </a:endParaRPr>
            </a:p>
          </p:txBody>
        </p:sp>
        <p:sp>
          <p:nvSpPr>
            <p:cNvPr id="5" name="Freeform 7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1336" y="2001"/>
              <a:ext cx="74" cy="118"/>
            </a:xfrm>
            <a:custGeom>
              <a:avLst/>
              <a:gdLst>
                <a:gd name="T0" fmla="*/ 129 w 129"/>
                <a:gd name="T1" fmla="*/ 3 h 203"/>
                <a:gd name="T2" fmla="*/ 129 w 129"/>
                <a:gd name="T3" fmla="*/ 58 h 203"/>
                <a:gd name="T4" fmla="*/ 56 w 129"/>
                <a:gd name="T5" fmla="*/ 88 h 203"/>
                <a:gd name="T6" fmla="*/ 56 w 129"/>
                <a:gd name="T7" fmla="*/ 203 h 203"/>
                <a:gd name="T8" fmla="*/ 0 w 129"/>
                <a:gd name="T9" fmla="*/ 203 h 203"/>
                <a:gd name="T10" fmla="*/ 0 w 129"/>
                <a:gd name="T11" fmla="*/ 7 h 203"/>
                <a:gd name="T12" fmla="*/ 50 w 129"/>
                <a:gd name="T13" fmla="*/ 7 h 203"/>
                <a:gd name="T14" fmla="*/ 50 w 129"/>
                <a:gd name="T15" fmla="*/ 37 h 203"/>
                <a:gd name="T16" fmla="*/ 129 w 129"/>
                <a:gd name="T17" fmla="*/ 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9" h="203">
                  <a:moveTo>
                    <a:pt x="129" y="3"/>
                  </a:moveTo>
                  <a:cubicBezTo>
                    <a:pt x="129" y="58"/>
                    <a:pt x="129" y="58"/>
                    <a:pt x="129" y="58"/>
                  </a:cubicBezTo>
                  <a:cubicBezTo>
                    <a:pt x="98" y="53"/>
                    <a:pt x="68" y="65"/>
                    <a:pt x="56" y="88"/>
                  </a:cubicBezTo>
                  <a:cubicBezTo>
                    <a:pt x="56" y="203"/>
                    <a:pt x="56" y="203"/>
                    <a:pt x="56" y="203"/>
                  </a:cubicBezTo>
                  <a:cubicBezTo>
                    <a:pt x="0" y="203"/>
                    <a:pt x="0" y="203"/>
                    <a:pt x="0" y="203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50" y="7"/>
                    <a:pt x="50" y="7"/>
                    <a:pt x="50" y="7"/>
                  </a:cubicBezTo>
                  <a:cubicBezTo>
                    <a:pt x="50" y="37"/>
                    <a:pt x="50" y="37"/>
                    <a:pt x="50" y="37"/>
                  </a:cubicBezTo>
                  <a:cubicBezTo>
                    <a:pt x="64" y="15"/>
                    <a:pt x="92" y="0"/>
                    <a:pt x="129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Muller Medium"/>
                <a:cs typeface="+mn-cs"/>
              </a:endParaRPr>
            </a:p>
          </p:txBody>
        </p:sp>
        <p:sp>
          <p:nvSpPr>
            <p:cNvPr id="6" name="Freeform 8">
              <a:extLst>
                <a:ext uri="{FF2B5EF4-FFF2-40B4-BE49-F238E27FC236}"/>
              </a:extLst>
            </p:cNvPr>
            <p:cNvSpPr>
              <a:spLocks noEditPoints="1"/>
            </p:cNvSpPr>
            <p:nvPr/>
          </p:nvSpPr>
          <p:spPr bwMode="auto">
            <a:xfrm>
              <a:off x="1419" y="2002"/>
              <a:ext cx="121" cy="121"/>
            </a:xfrm>
            <a:custGeom>
              <a:avLst/>
              <a:gdLst>
                <a:gd name="T0" fmla="*/ 101 w 208"/>
                <a:gd name="T1" fmla="*/ 0 h 207"/>
                <a:gd name="T2" fmla="*/ 195 w 208"/>
                <a:gd name="T3" fmla="*/ 122 h 207"/>
                <a:gd name="T4" fmla="*/ 57 w 208"/>
                <a:gd name="T5" fmla="*/ 122 h 207"/>
                <a:gd name="T6" fmla="*/ 126 w 208"/>
                <a:gd name="T7" fmla="*/ 162 h 207"/>
                <a:gd name="T8" fmla="*/ 185 w 208"/>
                <a:gd name="T9" fmla="*/ 150 h 207"/>
                <a:gd name="T10" fmla="*/ 185 w 208"/>
                <a:gd name="T11" fmla="*/ 195 h 207"/>
                <a:gd name="T12" fmla="*/ 114 w 208"/>
                <a:gd name="T13" fmla="*/ 207 h 207"/>
                <a:gd name="T14" fmla="*/ 0 w 208"/>
                <a:gd name="T15" fmla="*/ 103 h 207"/>
                <a:gd name="T16" fmla="*/ 101 w 208"/>
                <a:gd name="T17" fmla="*/ 0 h 207"/>
                <a:gd name="T18" fmla="*/ 103 w 208"/>
                <a:gd name="T19" fmla="*/ 43 h 207"/>
                <a:gd name="T20" fmla="*/ 57 w 208"/>
                <a:gd name="T21" fmla="*/ 85 h 207"/>
                <a:gd name="T22" fmla="*/ 144 w 208"/>
                <a:gd name="T23" fmla="*/ 85 h 207"/>
                <a:gd name="T24" fmla="*/ 103 w 208"/>
                <a:gd name="T25" fmla="*/ 43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8" h="207">
                  <a:moveTo>
                    <a:pt x="101" y="0"/>
                  </a:moveTo>
                  <a:cubicBezTo>
                    <a:pt x="182" y="0"/>
                    <a:pt x="208" y="64"/>
                    <a:pt x="195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64" y="150"/>
                    <a:pt x="94" y="162"/>
                    <a:pt x="126" y="162"/>
                  </a:cubicBezTo>
                  <a:cubicBezTo>
                    <a:pt x="149" y="162"/>
                    <a:pt x="169" y="157"/>
                    <a:pt x="185" y="150"/>
                  </a:cubicBezTo>
                  <a:cubicBezTo>
                    <a:pt x="185" y="195"/>
                    <a:pt x="185" y="195"/>
                    <a:pt x="185" y="195"/>
                  </a:cubicBezTo>
                  <a:cubicBezTo>
                    <a:pt x="167" y="202"/>
                    <a:pt x="143" y="207"/>
                    <a:pt x="114" y="207"/>
                  </a:cubicBezTo>
                  <a:cubicBezTo>
                    <a:pt x="51" y="207"/>
                    <a:pt x="0" y="171"/>
                    <a:pt x="0" y="103"/>
                  </a:cubicBezTo>
                  <a:cubicBezTo>
                    <a:pt x="0" y="29"/>
                    <a:pt x="57" y="0"/>
                    <a:pt x="101" y="0"/>
                  </a:cubicBezTo>
                  <a:close/>
                  <a:moveTo>
                    <a:pt x="103" y="43"/>
                  </a:moveTo>
                  <a:cubicBezTo>
                    <a:pt x="79" y="43"/>
                    <a:pt x="58" y="58"/>
                    <a:pt x="57" y="85"/>
                  </a:cubicBezTo>
                  <a:cubicBezTo>
                    <a:pt x="144" y="85"/>
                    <a:pt x="144" y="85"/>
                    <a:pt x="144" y="85"/>
                  </a:cubicBezTo>
                  <a:cubicBezTo>
                    <a:pt x="146" y="71"/>
                    <a:pt x="138" y="43"/>
                    <a:pt x="103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Muller Medium"/>
                <a:cs typeface="+mn-cs"/>
              </a:endParaRPr>
            </a:p>
          </p:txBody>
        </p:sp>
        <p:sp>
          <p:nvSpPr>
            <p:cNvPr id="7" name="Freeform 9">
              <a:extLst>
                <a:ext uri="{FF2B5EF4-FFF2-40B4-BE49-F238E27FC236}"/>
              </a:extLst>
            </p:cNvPr>
            <p:cNvSpPr>
              <a:spLocks noEditPoints="1"/>
            </p:cNvSpPr>
            <p:nvPr/>
          </p:nvSpPr>
          <p:spPr bwMode="auto">
            <a:xfrm>
              <a:off x="1553" y="1949"/>
              <a:ext cx="38" cy="170"/>
            </a:xfrm>
            <a:custGeom>
              <a:avLst/>
              <a:gdLst>
                <a:gd name="T0" fmla="*/ 33 w 66"/>
                <a:gd name="T1" fmla="*/ 64 h 292"/>
                <a:gd name="T2" fmla="*/ 0 w 66"/>
                <a:gd name="T3" fmla="*/ 31 h 292"/>
                <a:gd name="T4" fmla="*/ 33 w 66"/>
                <a:gd name="T5" fmla="*/ 0 h 292"/>
                <a:gd name="T6" fmla="*/ 66 w 66"/>
                <a:gd name="T7" fmla="*/ 31 h 292"/>
                <a:gd name="T8" fmla="*/ 33 w 66"/>
                <a:gd name="T9" fmla="*/ 64 h 292"/>
                <a:gd name="T10" fmla="*/ 5 w 66"/>
                <a:gd name="T11" fmla="*/ 292 h 292"/>
                <a:gd name="T12" fmla="*/ 5 w 66"/>
                <a:gd name="T13" fmla="*/ 96 h 292"/>
                <a:gd name="T14" fmla="*/ 61 w 66"/>
                <a:gd name="T15" fmla="*/ 96 h 292"/>
                <a:gd name="T16" fmla="*/ 61 w 66"/>
                <a:gd name="T17" fmla="*/ 292 h 292"/>
                <a:gd name="T18" fmla="*/ 5 w 66"/>
                <a:gd name="T19" fmla="*/ 292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6" h="292">
                  <a:moveTo>
                    <a:pt x="33" y="64"/>
                  </a:moveTo>
                  <a:cubicBezTo>
                    <a:pt x="15" y="64"/>
                    <a:pt x="0" y="54"/>
                    <a:pt x="0" y="31"/>
                  </a:cubicBezTo>
                  <a:cubicBezTo>
                    <a:pt x="0" y="9"/>
                    <a:pt x="15" y="0"/>
                    <a:pt x="33" y="0"/>
                  </a:cubicBezTo>
                  <a:cubicBezTo>
                    <a:pt x="51" y="0"/>
                    <a:pt x="66" y="9"/>
                    <a:pt x="66" y="31"/>
                  </a:cubicBezTo>
                  <a:cubicBezTo>
                    <a:pt x="66" y="54"/>
                    <a:pt x="51" y="64"/>
                    <a:pt x="33" y="64"/>
                  </a:cubicBezTo>
                  <a:close/>
                  <a:moveTo>
                    <a:pt x="5" y="292"/>
                  </a:moveTo>
                  <a:cubicBezTo>
                    <a:pt x="5" y="96"/>
                    <a:pt x="5" y="96"/>
                    <a:pt x="5" y="96"/>
                  </a:cubicBezTo>
                  <a:cubicBezTo>
                    <a:pt x="61" y="96"/>
                    <a:pt x="61" y="96"/>
                    <a:pt x="61" y="96"/>
                  </a:cubicBezTo>
                  <a:cubicBezTo>
                    <a:pt x="61" y="292"/>
                    <a:pt x="61" y="292"/>
                    <a:pt x="61" y="292"/>
                  </a:cubicBezTo>
                  <a:lnTo>
                    <a:pt x="5" y="2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Muller Medium"/>
                <a:cs typeface="+mn-cs"/>
              </a:endParaRPr>
            </a:p>
          </p:txBody>
        </p:sp>
        <p:sp>
          <p:nvSpPr>
            <p:cNvPr id="8" name="Freeform 10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1616" y="2002"/>
              <a:ext cx="113" cy="117"/>
            </a:xfrm>
            <a:custGeom>
              <a:avLst/>
              <a:gdLst>
                <a:gd name="T0" fmla="*/ 116 w 195"/>
                <a:gd name="T1" fmla="*/ 0 h 201"/>
                <a:gd name="T2" fmla="*/ 195 w 195"/>
                <a:gd name="T3" fmla="*/ 80 h 201"/>
                <a:gd name="T4" fmla="*/ 195 w 195"/>
                <a:gd name="T5" fmla="*/ 201 h 201"/>
                <a:gd name="T6" fmla="*/ 139 w 195"/>
                <a:gd name="T7" fmla="*/ 201 h 201"/>
                <a:gd name="T8" fmla="*/ 139 w 195"/>
                <a:gd name="T9" fmla="*/ 87 h 201"/>
                <a:gd name="T10" fmla="*/ 101 w 195"/>
                <a:gd name="T11" fmla="*/ 49 h 201"/>
                <a:gd name="T12" fmla="*/ 57 w 195"/>
                <a:gd name="T13" fmla="*/ 73 h 201"/>
                <a:gd name="T14" fmla="*/ 57 w 195"/>
                <a:gd name="T15" fmla="*/ 201 h 201"/>
                <a:gd name="T16" fmla="*/ 0 w 195"/>
                <a:gd name="T17" fmla="*/ 201 h 201"/>
                <a:gd name="T18" fmla="*/ 0 w 195"/>
                <a:gd name="T19" fmla="*/ 5 h 201"/>
                <a:gd name="T20" fmla="*/ 51 w 195"/>
                <a:gd name="T21" fmla="*/ 5 h 201"/>
                <a:gd name="T22" fmla="*/ 51 w 195"/>
                <a:gd name="T23" fmla="*/ 30 h 201"/>
                <a:gd name="T24" fmla="*/ 116 w 195"/>
                <a:gd name="T25" fmla="*/ 0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5" h="201">
                  <a:moveTo>
                    <a:pt x="116" y="0"/>
                  </a:moveTo>
                  <a:cubicBezTo>
                    <a:pt x="167" y="0"/>
                    <a:pt x="195" y="35"/>
                    <a:pt x="195" y="80"/>
                  </a:cubicBezTo>
                  <a:cubicBezTo>
                    <a:pt x="195" y="201"/>
                    <a:pt x="195" y="201"/>
                    <a:pt x="195" y="201"/>
                  </a:cubicBezTo>
                  <a:cubicBezTo>
                    <a:pt x="139" y="201"/>
                    <a:pt x="139" y="201"/>
                    <a:pt x="139" y="201"/>
                  </a:cubicBezTo>
                  <a:cubicBezTo>
                    <a:pt x="139" y="87"/>
                    <a:pt x="139" y="87"/>
                    <a:pt x="139" y="87"/>
                  </a:cubicBezTo>
                  <a:cubicBezTo>
                    <a:pt x="139" y="61"/>
                    <a:pt x="123" y="49"/>
                    <a:pt x="101" y="49"/>
                  </a:cubicBezTo>
                  <a:cubicBezTo>
                    <a:pt x="81" y="49"/>
                    <a:pt x="65" y="62"/>
                    <a:pt x="57" y="73"/>
                  </a:cubicBezTo>
                  <a:cubicBezTo>
                    <a:pt x="57" y="201"/>
                    <a:pt x="57" y="201"/>
                    <a:pt x="57" y="201"/>
                  </a:cubicBezTo>
                  <a:cubicBezTo>
                    <a:pt x="0" y="201"/>
                    <a:pt x="0" y="201"/>
                    <a:pt x="0" y="201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51" y="5"/>
                    <a:pt x="51" y="5"/>
                    <a:pt x="51" y="5"/>
                  </a:cubicBezTo>
                  <a:cubicBezTo>
                    <a:pt x="51" y="30"/>
                    <a:pt x="51" y="30"/>
                    <a:pt x="51" y="30"/>
                  </a:cubicBezTo>
                  <a:cubicBezTo>
                    <a:pt x="66" y="13"/>
                    <a:pt x="88" y="0"/>
                    <a:pt x="11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Muller Medium"/>
                <a:cs typeface="+mn-cs"/>
              </a:endParaRPr>
            </a:p>
          </p:txBody>
        </p:sp>
        <p:sp>
          <p:nvSpPr>
            <p:cNvPr id="9" name="Freeform 11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1740" y="2005"/>
              <a:ext cx="129" cy="114"/>
            </a:xfrm>
            <a:custGeom>
              <a:avLst/>
              <a:gdLst>
                <a:gd name="T0" fmla="*/ 129 w 129"/>
                <a:gd name="T1" fmla="*/ 0 h 114"/>
                <a:gd name="T2" fmla="*/ 82 w 129"/>
                <a:gd name="T3" fmla="*/ 114 h 114"/>
                <a:gd name="T4" fmla="*/ 47 w 129"/>
                <a:gd name="T5" fmla="*/ 114 h 114"/>
                <a:gd name="T6" fmla="*/ 0 w 129"/>
                <a:gd name="T7" fmla="*/ 0 h 114"/>
                <a:gd name="T8" fmla="*/ 35 w 129"/>
                <a:gd name="T9" fmla="*/ 0 h 114"/>
                <a:gd name="T10" fmla="*/ 64 w 129"/>
                <a:gd name="T11" fmla="*/ 79 h 114"/>
                <a:gd name="T12" fmla="*/ 93 w 129"/>
                <a:gd name="T13" fmla="*/ 0 h 114"/>
                <a:gd name="T14" fmla="*/ 129 w 129"/>
                <a:gd name="T15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9" h="114">
                  <a:moveTo>
                    <a:pt x="129" y="0"/>
                  </a:moveTo>
                  <a:lnTo>
                    <a:pt x="82" y="114"/>
                  </a:lnTo>
                  <a:lnTo>
                    <a:pt x="47" y="114"/>
                  </a:lnTo>
                  <a:lnTo>
                    <a:pt x="0" y="0"/>
                  </a:lnTo>
                  <a:lnTo>
                    <a:pt x="35" y="0"/>
                  </a:lnTo>
                  <a:lnTo>
                    <a:pt x="64" y="79"/>
                  </a:lnTo>
                  <a:lnTo>
                    <a:pt x="93" y="0"/>
                  </a:lnTo>
                  <a:lnTo>
                    <a:pt x="12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Muller Medium"/>
                <a:cs typeface="+mn-cs"/>
              </a:endParaRPr>
            </a:p>
          </p:txBody>
        </p:sp>
        <p:sp>
          <p:nvSpPr>
            <p:cNvPr id="10" name="Freeform 12">
              <a:extLst>
                <a:ext uri="{FF2B5EF4-FFF2-40B4-BE49-F238E27FC236}"/>
              </a:extLst>
            </p:cNvPr>
            <p:cNvSpPr>
              <a:spLocks noEditPoints="1"/>
            </p:cNvSpPr>
            <p:nvPr/>
          </p:nvSpPr>
          <p:spPr bwMode="auto">
            <a:xfrm>
              <a:off x="1873" y="2002"/>
              <a:ext cx="121" cy="121"/>
            </a:xfrm>
            <a:custGeom>
              <a:avLst/>
              <a:gdLst>
                <a:gd name="T0" fmla="*/ 100 w 208"/>
                <a:gd name="T1" fmla="*/ 0 h 207"/>
                <a:gd name="T2" fmla="*/ 195 w 208"/>
                <a:gd name="T3" fmla="*/ 122 h 207"/>
                <a:gd name="T4" fmla="*/ 57 w 208"/>
                <a:gd name="T5" fmla="*/ 122 h 207"/>
                <a:gd name="T6" fmla="*/ 126 w 208"/>
                <a:gd name="T7" fmla="*/ 162 h 207"/>
                <a:gd name="T8" fmla="*/ 185 w 208"/>
                <a:gd name="T9" fmla="*/ 150 h 207"/>
                <a:gd name="T10" fmla="*/ 185 w 208"/>
                <a:gd name="T11" fmla="*/ 195 h 207"/>
                <a:gd name="T12" fmla="*/ 113 w 208"/>
                <a:gd name="T13" fmla="*/ 207 h 207"/>
                <a:gd name="T14" fmla="*/ 0 w 208"/>
                <a:gd name="T15" fmla="*/ 103 h 207"/>
                <a:gd name="T16" fmla="*/ 100 w 208"/>
                <a:gd name="T17" fmla="*/ 0 h 207"/>
                <a:gd name="T18" fmla="*/ 102 w 208"/>
                <a:gd name="T19" fmla="*/ 43 h 207"/>
                <a:gd name="T20" fmla="*/ 56 w 208"/>
                <a:gd name="T21" fmla="*/ 85 h 207"/>
                <a:gd name="T22" fmla="*/ 144 w 208"/>
                <a:gd name="T23" fmla="*/ 85 h 207"/>
                <a:gd name="T24" fmla="*/ 102 w 208"/>
                <a:gd name="T25" fmla="*/ 43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8" h="207">
                  <a:moveTo>
                    <a:pt x="100" y="0"/>
                  </a:moveTo>
                  <a:cubicBezTo>
                    <a:pt x="182" y="0"/>
                    <a:pt x="208" y="64"/>
                    <a:pt x="195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63" y="150"/>
                    <a:pt x="93" y="162"/>
                    <a:pt x="126" y="162"/>
                  </a:cubicBezTo>
                  <a:cubicBezTo>
                    <a:pt x="148" y="162"/>
                    <a:pt x="168" y="157"/>
                    <a:pt x="185" y="150"/>
                  </a:cubicBezTo>
                  <a:cubicBezTo>
                    <a:pt x="185" y="195"/>
                    <a:pt x="185" y="195"/>
                    <a:pt x="185" y="195"/>
                  </a:cubicBezTo>
                  <a:cubicBezTo>
                    <a:pt x="167" y="202"/>
                    <a:pt x="142" y="207"/>
                    <a:pt x="113" y="207"/>
                  </a:cubicBezTo>
                  <a:cubicBezTo>
                    <a:pt x="51" y="207"/>
                    <a:pt x="0" y="171"/>
                    <a:pt x="0" y="103"/>
                  </a:cubicBezTo>
                  <a:cubicBezTo>
                    <a:pt x="0" y="29"/>
                    <a:pt x="56" y="0"/>
                    <a:pt x="100" y="0"/>
                  </a:cubicBezTo>
                  <a:close/>
                  <a:moveTo>
                    <a:pt x="102" y="43"/>
                  </a:moveTo>
                  <a:cubicBezTo>
                    <a:pt x="78" y="43"/>
                    <a:pt x="57" y="58"/>
                    <a:pt x="56" y="85"/>
                  </a:cubicBezTo>
                  <a:cubicBezTo>
                    <a:pt x="144" y="85"/>
                    <a:pt x="144" y="85"/>
                    <a:pt x="144" y="85"/>
                  </a:cubicBezTo>
                  <a:cubicBezTo>
                    <a:pt x="146" y="71"/>
                    <a:pt x="138" y="43"/>
                    <a:pt x="102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Muller Medium"/>
                <a:cs typeface="+mn-cs"/>
              </a:endParaRPr>
            </a:p>
          </p:txBody>
        </p:sp>
        <p:sp>
          <p:nvSpPr>
            <p:cNvPr id="11" name="Freeform 13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2009" y="2002"/>
              <a:ext cx="113" cy="117"/>
            </a:xfrm>
            <a:custGeom>
              <a:avLst/>
              <a:gdLst>
                <a:gd name="T0" fmla="*/ 115 w 195"/>
                <a:gd name="T1" fmla="*/ 0 h 201"/>
                <a:gd name="T2" fmla="*/ 195 w 195"/>
                <a:gd name="T3" fmla="*/ 80 h 201"/>
                <a:gd name="T4" fmla="*/ 195 w 195"/>
                <a:gd name="T5" fmla="*/ 201 h 201"/>
                <a:gd name="T6" fmla="*/ 138 w 195"/>
                <a:gd name="T7" fmla="*/ 201 h 201"/>
                <a:gd name="T8" fmla="*/ 138 w 195"/>
                <a:gd name="T9" fmla="*/ 87 h 201"/>
                <a:gd name="T10" fmla="*/ 100 w 195"/>
                <a:gd name="T11" fmla="*/ 49 h 201"/>
                <a:gd name="T12" fmla="*/ 57 w 195"/>
                <a:gd name="T13" fmla="*/ 73 h 201"/>
                <a:gd name="T14" fmla="*/ 57 w 195"/>
                <a:gd name="T15" fmla="*/ 201 h 201"/>
                <a:gd name="T16" fmla="*/ 0 w 195"/>
                <a:gd name="T17" fmla="*/ 201 h 201"/>
                <a:gd name="T18" fmla="*/ 0 w 195"/>
                <a:gd name="T19" fmla="*/ 5 h 201"/>
                <a:gd name="T20" fmla="*/ 50 w 195"/>
                <a:gd name="T21" fmla="*/ 5 h 201"/>
                <a:gd name="T22" fmla="*/ 50 w 195"/>
                <a:gd name="T23" fmla="*/ 30 h 201"/>
                <a:gd name="T24" fmla="*/ 115 w 195"/>
                <a:gd name="T25" fmla="*/ 0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5" h="201">
                  <a:moveTo>
                    <a:pt x="115" y="0"/>
                  </a:moveTo>
                  <a:cubicBezTo>
                    <a:pt x="167" y="0"/>
                    <a:pt x="195" y="35"/>
                    <a:pt x="195" y="80"/>
                  </a:cubicBezTo>
                  <a:cubicBezTo>
                    <a:pt x="195" y="201"/>
                    <a:pt x="195" y="201"/>
                    <a:pt x="195" y="201"/>
                  </a:cubicBezTo>
                  <a:cubicBezTo>
                    <a:pt x="138" y="201"/>
                    <a:pt x="138" y="201"/>
                    <a:pt x="138" y="201"/>
                  </a:cubicBezTo>
                  <a:cubicBezTo>
                    <a:pt x="138" y="87"/>
                    <a:pt x="138" y="87"/>
                    <a:pt x="138" y="87"/>
                  </a:cubicBezTo>
                  <a:cubicBezTo>
                    <a:pt x="138" y="61"/>
                    <a:pt x="122" y="49"/>
                    <a:pt x="100" y="49"/>
                  </a:cubicBezTo>
                  <a:cubicBezTo>
                    <a:pt x="80" y="49"/>
                    <a:pt x="65" y="62"/>
                    <a:pt x="57" y="73"/>
                  </a:cubicBezTo>
                  <a:cubicBezTo>
                    <a:pt x="57" y="201"/>
                    <a:pt x="57" y="201"/>
                    <a:pt x="57" y="201"/>
                  </a:cubicBezTo>
                  <a:cubicBezTo>
                    <a:pt x="0" y="201"/>
                    <a:pt x="0" y="201"/>
                    <a:pt x="0" y="201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50" y="5"/>
                    <a:pt x="50" y="5"/>
                    <a:pt x="50" y="5"/>
                  </a:cubicBezTo>
                  <a:cubicBezTo>
                    <a:pt x="50" y="30"/>
                    <a:pt x="50" y="30"/>
                    <a:pt x="50" y="30"/>
                  </a:cubicBezTo>
                  <a:cubicBezTo>
                    <a:pt x="65" y="13"/>
                    <a:pt x="87" y="0"/>
                    <a:pt x="11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Muller Medium"/>
                <a:cs typeface="+mn-cs"/>
              </a:endParaRPr>
            </a:p>
          </p:txBody>
        </p:sp>
        <p:sp>
          <p:nvSpPr>
            <p:cNvPr id="12" name="Freeform 14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2137" y="1965"/>
              <a:ext cx="91" cy="158"/>
            </a:xfrm>
            <a:custGeom>
              <a:avLst/>
              <a:gdLst>
                <a:gd name="T0" fmla="*/ 89 w 156"/>
                <a:gd name="T1" fmla="*/ 0 h 272"/>
                <a:gd name="T2" fmla="*/ 89 w 156"/>
                <a:gd name="T3" fmla="*/ 70 h 272"/>
                <a:gd name="T4" fmla="*/ 151 w 156"/>
                <a:gd name="T5" fmla="*/ 70 h 272"/>
                <a:gd name="T6" fmla="*/ 151 w 156"/>
                <a:gd name="T7" fmla="*/ 118 h 272"/>
                <a:gd name="T8" fmla="*/ 89 w 156"/>
                <a:gd name="T9" fmla="*/ 118 h 272"/>
                <a:gd name="T10" fmla="*/ 89 w 156"/>
                <a:gd name="T11" fmla="*/ 195 h 272"/>
                <a:gd name="T12" fmla="*/ 121 w 156"/>
                <a:gd name="T13" fmla="*/ 224 h 272"/>
                <a:gd name="T14" fmla="*/ 156 w 156"/>
                <a:gd name="T15" fmla="*/ 218 h 272"/>
                <a:gd name="T16" fmla="*/ 156 w 156"/>
                <a:gd name="T17" fmla="*/ 263 h 272"/>
                <a:gd name="T18" fmla="*/ 104 w 156"/>
                <a:gd name="T19" fmla="*/ 272 h 272"/>
                <a:gd name="T20" fmla="*/ 33 w 156"/>
                <a:gd name="T21" fmla="*/ 206 h 272"/>
                <a:gd name="T22" fmla="*/ 33 w 156"/>
                <a:gd name="T23" fmla="*/ 118 h 272"/>
                <a:gd name="T24" fmla="*/ 0 w 156"/>
                <a:gd name="T25" fmla="*/ 118 h 272"/>
                <a:gd name="T26" fmla="*/ 0 w 156"/>
                <a:gd name="T27" fmla="*/ 70 h 272"/>
                <a:gd name="T28" fmla="*/ 33 w 156"/>
                <a:gd name="T29" fmla="*/ 70 h 272"/>
                <a:gd name="T30" fmla="*/ 33 w 156"/>
                <a:gd name="T31" fmla="*/ 13 h 272"/>
                <a:gd name="T32" fmla="*/ 89 w 156"/>
                <a:gd name="T33" fmla="*/ 0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6" h="272">
                  <a:moveTo>
                    <a:pt x="89" y="0"/>
                  </a:moveTo>
                  <a:cubicBezTo>
                    <a:pt x="89" y="70"/>
                    <a:pt x="89" y="70"/>
                    <a:pt x="89" y="70"/>
                  </a:cubicBezTo>
                  <a:cubicBezTo>
                    <a:pt x="151" y="70"/>
                    <a:pt x="151" y="70"/>
                    <a:pt x="151" y="70"/>
                  </a:cubicBezTo>
                  <a:cubicBezTo>
                    <a:pt x="151" y="118"/>
                    <a:pt x="151" y="118"/>
                    <a:pt x="151" y="118"/>
                  </a:cubicBezTo>
                  <a:cubicBezTo>
                    <a:pt x="89" y="118"/>
                    <a:pt x="89" y="118"/>
                    <a:pt x="89" y="118"/>
                  </a:cubicBezTo>
                  <a:cubicBezTo>
                    <a:pt x="89" y="195"/>
                    <a:pt x="89" y="195"/>
                    <a:pt x="89" y="195"/>
                  </a:cubicBezTo>
                  <a:cubicBezTo>
                    <a:pt x="89" y="215"/>
                    <a:pt x="100" y="224"/>
                    <a:pt x="121" y="224"/>
                  </a:cubicBezTo>
                  <a:cubicBezTo>
                    <a:pt x="134" y="224"/>
                    <a:pt x="145" y="222"/>
                    <a:pt x="156" y="218"/>
                  </a:cubicBezTo>
                  <a:cubicBezTo>
                    <a:pt x="156" y="263"/>
                    <a:pt x="156" y="263"/>
                    <a:pt x="156" y="263"/>
                  </a:cubicBezTo>
                  <a:cubicBezTo>
                    <a:pt x="141" y="269"/>
                    <a:pt x="123" y="272"/>
                    <a:pt x="104" y="272"/>
                  </a:cubicBezTo>
                  <a:cubicBezTo>
                    <a:pt x="66" y="272"/>
                    <a:pt x="33" y="254"/>
                    <a:pt x="33" y="206"/>
                  </a:cubicBezTo>
                  <a:cubicBezTo>
                    <a:pt x="33" y="118"/>
                    <a:pt x="33" y="118"/>
                    <a:pt x="33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33" y="70"/>
                    <a:pt x="33" y="70"/>
                    <a:pt x="33" y="70"/>
                  </a:cubicBezTo>
                  <a:cubicBezTo>
                    <a:pt x="33" y="13"/>
                    <a:pt x="33" y="13"/>
                    <a:pt x="33" y="13"/>
                  </a:cubicBezTo>
                  <a:lnTo>
                    <a:pt x="8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Muller Medium"/>
                <a:cs typeface="+mn-cs"/>
              </a:endParaRPr>
            </a:p>
          </p:txBody>
        </p:sp>
        <p:sp>
          <p:nvSpPr>
            <p:cNvPr id="13" name="Freeform 15">
              <a:extLst>
                <a:ext uri="{FF2B5EF4-FFF2-40B4-BE49-F238E27FC236}"/>
              </a:extLst>
            </p:cNvPr>
            <p:cNvSpPr>
              <a:spLocks noEditPoints="1"/>
            </p:cNvSpPr>
            <p:nvPr/>
          </p:nvSpPr>
          <p:spPr bwMode="auto">
            <a:xfrm>
              <a:off x="2244" y="1949"/>
              <a:ext cx="39" cy="170"/>
            </a:xfrm>
            <a:custGeom>
              <a:avLst/>
              <a:gdLst>
                <a:gd name="T0" fmla="*/ 33 w 67"/>
                <a:gd name="T1" fmla="*/ 64 h 292"/>
                <a:gd name="T2" fmla="*/ 0 w 67"/>
                <a:gd name="T3" fmla="*/ 31 h 292"/>
                <a:gd name="T4" fmla="*/ 33 w 67"/>
                <a:gd name="T5" fmla="*/ 0 h 292"/>
                <a:gd name="T6" fmla="*/ 67 w 67"/>
                <a:gd name="T7" fmla="*/ 31 h 292"/>
                <a:gd name="T8" fmla="*/ 33 w 67"/>
                <a:gd name="T9" fmla="*/ 64 h 292"/>
                <a:gd name="T10" fmla="*/ 5 w 67"/>
                <a:gd name="T11" fmla="*/ 292 h 292"/>
                <a:gd name="T12" fmla="*/ 5 w 67"/>
                <a:gd name="T13" fmla="*/ 96 h 292"/>
                <a:gd name="T14" fmla="*/ 62 w 67"/>
                <a:gd name="T15" fmla="*/ 96 h 292"/>
                <a:gd name="T16" fmla="*/ 62 w 67"/>
                <a:gd name="T17" fmla="*/ 292 h 292"/>
                <a:gd name="T18" fmla="*/ 5 w 67"/>
                <a:gd name="T19" fmla="*/ 292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" h="292">
                  <a:moveTo>
                    <a:pt x="33" y="64"/>
                  </a:moveTo>
                  <a:cubicBezTo>
                    <a:pt x="16" y="64"/>
                    <a:pt x="0" y="54"/>
                    <a:pt x="0" y="31"/>
                  </a:cubicBezTo>
                  <a:cubicBezTo>
                    <a:pt x="0" y="9"/>
                    <a:pt x="16" y="0"/>
                    <a:pt x="33" y="0"/>
                  </a:cubicBezTo>
                  <a:cubicBezTo>
                    <a:pt x="51" y="0"/>
                    <a:pt x="67" y="9"/>
                    <a:pt x="67" y="31"/>
                  </a:cubicBezTo>
                  <a:cubicBezTo>
                    <a:pt x="67" y="54"/>
                    <a:pt x="51" y="64"/>
                    <a:pt x="33" y="64"/>
                  </a:cubicBezTo>
                  <a:close/>
                  <a:moveTo>
                    <a:pt x="5" y="292"/>
                  </a:moveTo>
                  <a:cubicBezTo>
                    <a:pt x="5" y="96"/>
                    <a:pt x="5" y="96"/>
                    <a:pt x="5" y="96"/>
                  </a:cubicBezTo>
                  <a:cubicBezTo>
                    <a:pt x="62" y="96"/>
                    <a:pt x="62" y="96"/>
                    <a:pt x="62" y="96"/>
                  </a:cubicBezTo>
                  <a:cubicBezTo>
                    <a:pt x="62" y="292"/>
                    <a:pt x="62" y="292"/>
                    <a:pt x="62" y="292"/>
                  </a:cubicBezTo>
                  <a:lnTo>
                    <a:pt x="5" y="2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Muller Medium"/>
                <a:cs typeface="+mn-cs"/>
              </a:endParaRPr>
            </a:p>
          </p:txBody>
        </p:sp>
        <p:sp>
          <p:nvSpPr>
            <p:cNvPr id="14" name="Freeform 16">
              <a:extLst>
                <a:ext uri="{FF2B5EF4-FFF2-40B4-BE49-F238E27FC236}"/>
              </a:extLst>
            </p:cNvPr>
            <p:cNvSpPr>
              <a:spLocks noEditPoints="1"/>
            </p:cNvSpPr>
            <p:nvPr/>
          </p:nvSpPr>
          <p:spPr bwMode="auto">
            <a:xfrm>
              <a:off x="2302" y="2002"/>
              <a:ext cx="125" cy="121"/>
            </a:xfrm>
            <a:custGeom>
              <a:avLst/>
              <a:gdLst>
                <a:gd name="T0" fmla="*/ 108 w 216"/>
                <a:gd name="T1" fmla="*/ 0 h 207"/>
                <a:gd name="T2" fmla="*/ 216 w 216"/>
                <a:gd name="T3" fmla="*/ 103 h 207"/>
                <a:gd name="T4" fmla="*/ 108 w 216"/>
                <a:gd name="T5" fmla="*/ 207 h 207"/>
                <a:gd name="T6" fmla="*/ 0 w 216"/>
                <a:gd name="T7" fmla="*/ 103 h 207"/>
                <a:gd name="T8" fmla="*/ 108 w 216"/>
                <a:gd name="T9" fmla="*/ 0 h 207"/>
                <a:gd name="T10" fmla="*/ 108 w 216"/>
                <a:gd name="T11" fmla="*/ 50 h 207"/>
                <a:gd name="T12" fmla="*/ 58 w 216"/>
                <a:gd name="T13" fmla="*/ 103 h 207"/>
                <a:gd name="T14" fmla="*/ 108 w 216"/>
                <a:gd name="T15" fmla="*/ 156 h 207"/>
                <a:gd name="T16" fmla="*/ 159 w 216"/>
                <a:gd name="T17" fmla="*/ 103 h 207"/>
                <a:gd name="T18" fmla="*/ 108 w 216"/>
                <a:gd name="T19" fmla="*/ 5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6" h="207">
                  <a:moveTo>
                    <a:pt x="108" y="0"/>
                  </a:moveTo>
                  <a:cubicBezTo>
                    <a:pt x="165" y="0"/>
                    <a:pt x="216" y="35"/>
                    <a:pt x="216" y="103"/>
                  </a:cubicBezTo>
                  <a:cubicBezTo>
                    <a:pt x="216" y="172"/>
                    <a:pt x="165" y="207"/>
                    <a:pt x="108" y="207"/>
                  </a:cubicBezTo>
                  <a:cubicBezTo>
                    <a:pt x="51" y="207"/>
                    <a:pt x="0" y="172"/>
                    <a:pt x="0" y="103"/>
                  </a:cubicBezTo>
                  <a:cubicBezTo>
                    <a:pt x="0" y="35"/>
                    <a:pt x="51" y="0"/>
                    <a:pt x="108" y="0"/>
                  </a:cubicBezTo>
                  <a:close/>
                  <a:moveTo>
                    <a:pt x="108" y="50"/>
                  </a:moveTo>
                  <a:cubicBezTo>
                    <a:pt x="76" y="50"/>
                    <a:pt x="58" y="73"/>
                    <a:pt x="58" y="103"/>
                  </a:cubicBezTo>
                  <a:cubicBezTo>
                    <a:pt x="58" y="133"/>
                    <a:pt x="76" y="156"/>
                    <a:pt x="108" y="156"/>
                  </a:cubicBezTo>
                  <a:cubicBezTo>
                    <a:pt x="141" y="156"/>
                    <a:pt x="159" y="133"/>
                    <a:pt x="159" y="103"/>
                  </a:cubicBezTo>
                  <a:cubicBezTo>
                    <a:pt x="159" y="73"/>
                    <a:pt x="141" y="50"/>
                    <a:pt x="108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Muller Medium"/>
                <a:cs typeface="+mn-cs"/>
              </a:endParaRPr>
            </a:p>
          </p:txBody>
        </p:sp>
        <p:sp>
          <p:nvSpPr>
            <p:cNvPr id="15" name="Freeform 17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2449" y="2002"/>
              <a:ext cx="113" cy="117"/>
            </a:xfrm>
            <a:custGeom>
              <a:avLst/>
              <a:gdLst>
                <a:gd name="T0" fmla="*/ 116 w 195"/>
                <a:gd name="T1" fmla="*/ 0 h 201"/>
                <a:gd name="T2" fmla="*/ 195 w 195"/>
                <a:gd name="T3" fmla="*/ 80 h 201"/>
                <a:gd name="T4" fmla="*/ 195 w 195"/>
                <a:gd name="T5" fmla="*/ 201 h 201"/>
                <a:gd name="T6" fmla="*/ 139 w 195"/>
                <a:gd name="T7" fmla="*/ 201 h 201"/>
                <a:gd name="T8" fmla="*/ 139 w 195"/>
                <a:gd name="T9" fmla="*/ 87 h 201"/>
                <a:gd name="T10" fmla="*/ 101 w 195"/>
                <a:gd name="T11" fmla="*/ 49 h 201"/>
                <a:gd name="T12" fmla="*/ 57 w 195"/>
                <a:gd name="T13" fmla="*/ 73 h 201"/>
                <a:gd name="T14" fmla="*/ 57 w 195"/>
                <a:gd name="T15" fmla="*/ 201 h 201"/>
                <a:gd name="T16" fmla="*/ 0 w 195"/>
                <a:gd name="T17" fmla="*/ 201 h 201"/>
                <a:gd name="T18" fmla="*/ 0 w 195"/>
                <a:gd name="T19" fmla="*/ 5 h 201"/>
                <a:gd name="T20" fmla="*/ 50 w 195"/>
                <a:gd name="T21" fmla="*/ 5 h 201"/>
                <a:gd name="T22" fmla="*/ 50 w 195"/>
                <a:gd name="T23" fmla="*/ 30 h 201"/>
                <a:gd name="T24" fmla="*/ 116 w 195"/>
                <a:gd name="T25" fmla="*/ 0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5" h="201">
                  <a:moveTo>
                    <a:pt x="116" y="0"/>
                  </a:moveTo>
                  <a:cubicBezTo>
                    <a:pt x="167" y="0"/>
                    <a:pt x="195" y="35"/>
                    <a:pt x="195" y="80"/>
                  </a:cubicBezTo>
                  <a:cubicBezTo>
                    <a:pt x="195" y="201"/>
                    <a:pt x="195" y="201"/>
                    <a:pt x="195" y="201"/>
                  </a:cubicBezTo>
                  <a:cubicBezTo>
                    <a:pt x="139" y="201"/>
                    <a:pt x="139" y="201"/>
                    <a:pt x="139" y="201"/>
                  </a:cubicBezTo>
                  <a:cubicBezTo>
                    <a:pt x="139" y="87"/>
                    <a:pt x="139" y="87"/>
                    <a:pt x="139" y="87"/>
                  </a:cubicBezTo>
                  <a:cubicBezTo>
                    <a:pt x="139" y="61"/>
                    <a:pt x="123" y="49"/>
                    <a:pt x="101" y="49"/>
                  </a:cubicBezTo>
                  <a:cubicBezTo>
                    <a:pt x="81" y="49"/>
                    <a:pt x="65" y="62"/>
                    <a:pt x="57" y="73"/>
                  </a:cubicBezTo>
                  <a:cubicBezTo>
                    <a:pt x="57" y="201"/>
                    <a:pt x="57" y="201"/>
                    <a:pt x="57" y="201"/>
                  </a:cubicBezTo>
                  <a:cubicBezTo>
                    <a:pt x="0" y="201"/>
                    <a:pt x="0" y="201"/>
                    <a:pt x="0" y="201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50" y="5"/>
                    <a:pt x="50" y="5"/>
                    <a:pt x="50" y="5"/>
                  </a:cubicBezTo>
                  <a:cubicBezTo>
                    <a:pt x="50" y="30"/>
                    <a:pt x="50" y="30"/>
                    <a:pt x="50" y="30"/>
                  </a:cubicBezTo>
                  <a:cubicBezTo>
                    <a:pt x="66" y="13"/>
                    <a:pt x="88" y="0"/>
                    <a:pt x="11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Muller Medium"/>
                <a:cs typeface="+mn-cs"/>
              </a:endParaRPr>
            </a:p>
          </p:txBody>
        </p:sp>
        <p:sp>
          <p:nvSpPr>
            <p:cNvPr id="16" name="Freeform 18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1074" y="2196"/>
              <a:ext cx="187" cy="114"/>
            </a:xfrm>
            <a:custGeom>
              <a:avLst/>
              <a:gdLst>
                <a:gd name="T0" fmla="*/ 187 w 187"/>
                <a:gd name="T1" fmla="*/ 0 h 114"/>
                <a:gd name="T2" fmla="*/ 150 w 187"/>
                <a:gd name="T3" fmla="*/ 114 h 114"/>
                <a:gd name="T4" fmla="*/ 116 w 187"/>
                <a:gd name="T5" fmla="*/ 114 h 114"/>
                <a:gd name="T6" fmla="*/ 94 w 187"/>
                <a:gd name="T7" fmla="*/ 40 h 114"/>
                <a:gd name="T8" fmla="*/ 71 w 187"/>
                <a:gd name="T9" fmla="*/ 114 h 114"/>
                <a:gd name="T10" fmla="*/ 36 w 187"/>
                <a:gd name="T11" fmla="*/ 114 h 114"/>
                <a:gd name="T12" fmla="*/ 0 w 187"/>
                <a:gd name="T13" fmla="*/ 0 h 114"/>
                <a:gd name="T14" fmla="*/ 34 w 187"/>
                <a:gd name="T15" fmla="*/ 0 h 114"/>
                <a:gd name="T16" fmla="*/ 55 w 187"/>
                <a:gd name="T17" fmla="*/ 79 h 114"/>
                <a:gd name="T18" fmla="*/ 78 w 187"/>
                <a:gd name="T19" fmla="*/ 0 h 114"/>
                <a:gd name="T20" fmla="*/ 109 w 187"/>
                <a:gd name="T21" fmla="*/ 0 h 114"/>
                <a:gd name="T22" fmla="*/ 131 w 187"/>
                <a:gd name="T23" fmla="*/ 79 h 114"/>
                <a:gd name="T24" fmla="*/ 152 w 187"/>
                <a:gd name="T25" fmla="*/ 0 h 114"/>
                <a:gd name="T26" fmla="*/ 187 w 187"/>
                <a:gd name="T27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7" h="114">
                  <a:moveTo>
                    <a:pt x="187" y="0"/>
                  </a:moveTo>
                  <a:lnTo>
                    <a:pt x="150" y="114"/>
                  </a:lnTo>
                  <a:lnTo>
                    <a:pt x="116" y="114"/>
                  </a:lnTo>
                  <a:lnTo>
                    <a:pt x="94" y="40"/>
                  </a:lnTo>
                  <a:lnTo>
                    <a:pt x="71" y="114"/>
                  </a:lnTo>
                  <a:lnTo>
                    <a:pt x="36" y="114"/>
                  </a:lnTo>
                  <a:lnTo>
                    <a:pt x="0" y="0"/>
                  </a:lnTo>
                  <a:lnTo>
                    <a:pt x="34" y="0"/>
                  </a:lnTo>
                  <a:lnTo>
                    <a:pt x="55" y="79"/>
                  </a:lnTo>
                  <a:lnTo>
                    <a:pt x="78" y="0"/>
                  </a:lnTo>
                  <a:lnTo>
                    <a:pt x="109" y="0"/>
                  </a:lnTo>
                  <a:lnTo>
                    <a:pt x="131" y="79"/>
                  </a:lnTo>
                  <a:lnTo>
                    <a:pt x="152" y="0"/>
                  </a:lnTo>
                  <a:lnTo>
                    <a:pt x="18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Muller Medium"/>
                <a:cs typeface="+mn-cs"/>
              </a:endParaRPr>
            </a:p>
          </p:txBody>
        </p:sp>
        <p:sp>
          <p:nvSpPr>
            <p:cNvPr id="17" name="Freeform 19">
              <a:extLst>
                <a:ext uri="{FF2B5EF4-FFF2-40B4-BE49-F238E27FC236}"/>
              </a:extLst>
            </p:cNvPr>
            <p:cNvSpPr>
              <a:spLocks noEditPoints="1"/>
            </p:cNvSpPr>
            <p:nvPr/>
          </p:nvSpPr>
          <p:spPr bwMode="auto">
            <a:xfrm>
              <a:off x="1268" y="2193"/>
              <a:ext cx="121" cy="121"/>
            </a:xfrm>
            <a:custGeom>
              <a:avLst/>
              <a:gdLst>
                <a:gd name="T0" fmla="*/ 101 w 208"/>
                <a:gd name="T1" fmla="*/ 0 h 207"/>
                <a:gd name="T2" fmla="*/ 195 w 208"/>
                <a:gd name="T3" fmla="*/ 122 h 207"/>
                <a:gd name="T4" fmla="*/ 57 w 208"/>
                <a:gd name="T5" fmla="*/ 122 h 207"/>
                <a:gd name="T6" fmla="*/ 126 w 208"/>
                <a:gd name="T7" fmla="*/ 162 h 207"/>
                <a:gd name="T8" fmla="*/ 185 w 208"/>
                <a:gd name="T9" fmla="*/ 150 h 207"/>
                <a:gd name="T10" fmla="*/ 185 w 208"/>
                <a:gd name="T11" fmla="*/ 195 h 207"/>
                <a:gd name="T12" fmla="*/ 114 w 208"/>
                <a:gd name="T13" fmla="*/ 207 h 207"/>
                <a:gd name="T14" fmla="*/ 0 w 208"/>
                <a:gd name="T15" fmla="*/ 103 h 207"/>
                <a:gd name="T16" fmla="*/ 101 w 208"/>
                <a:gd name="T17" fmla="*/ 0 h 207"/>
                <a:gd name="T18" fmla="*/ 103 w 208"/>
                <a:gd name="T19" fmla="*/ 43 h 207"/>
                <a:gd name="T20" fmla="*/ 57 w 208"/>
                <a:gd name="T21" fmla="*/ 85 h 207"/>
                <a:gd name="T22" fmla="*/ 144 w 208"/>
                <a:gd name="T23" fmla="*/ 85 h 207"/>
                <a:gd name="T24" fmla="*/ 103 w 208"/>
                <a:gd name="T25" fmla="*/ 43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8" h="207">
                  <a:moveTo>
                    <a:pt x="101" y="0"/>
                  </a:moveTo>
                  <a:cubicBezTo>
                    <a:pt x="182" y="0"/>
                    <a:pt x="208" y="64"/>
                    <a:pt x="195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64" y="150"/>
                    <a:pt x="94" y="162"/>
                    <a:pt x="126" y="162"/>
                  </a:cubicBezTo>
                  <a:cubicBezTo>
                    <a:pt x="149" y="162"/>
                    <a:pt x="169" y="157"/>
                    <a:pt x="185" y="150"/>
                  </a:cubicBezTo>
                  <a:cubicBezTo>
                    <a:pt x="185" y="195"/>
                    <a:pt x="185" y="195"/>
                    <a:pt x="185" y="195"/>
                  </a:cubicBezTo>
                  <a:cubicBezTo>
                    <a:pt x="167" y="202"/>
                    <a:pt x="143" y="207"/>
                    <a:pt x="114" y="207"/>
                  </a:cubicBezTo>
                  <a:cubicBezTo>
                    <a:pt x="52" y="207"/>
                    <a:pt x="0" y="171"/>
                    <a:pt x="0" y="103"/>
                  </a:cubicBezTo>
                  <a:cubicBezTo>
                    <a:pt x="0" y="29"/>
                    <a:pt x="57" y="0"/>
                    <a:pt x="101" y="0"/>
                  </a:cubicBezTo>
                  <a:close/>
                  <a:moveTo>
                    <a:pt x="103" y="43"/>
                  </a:moveTo>
                  <a:cubicBezTo>
                    <a:pt x="79" y="43"/>
                    <a:pt x="58" y="58"/>
                    <a:pt x="57" y="85"/>
                  </a:cubicBezTo>
                  <a:cubicBezTo>
                    <a:pt x="144" y="85"/>
                    <a:pt x="144" y="85"/>
                    <a:pt x="144" y="85"/>
                  </a:cubicBezTo>
                  <a:cubicBezTo>
                    <a:pt x="146" y="71"/>
                    <a:pt x="139" y="43"/>
                    <a:pt x="103" y="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Muller Medium"/>
                <a:cs typeface="+mn-cs"/>
              </a:endParaRPr>
            </a:p>
          </p:txBody>
        </p:sp>
        <p:sp>
          <p:nvSpPr>
            <p:cNvPr id="18" name="Freeform 20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1442" y="2155"/>
              <a:ext cx="91" cy="159"/>
            </a:xfrm>
            <a:custGeom>
              <a:avLst/>
              <a:gdLst>
                <a:gd name="T0" fmla="*/ 89 w 156"/>
                <a:gd name="T1" fmla="*/ 0 h 272"/>
                <a:gd name="T2" fmla="*/ 89 w 156"/>
                <a:gd name="T3" fmla="*/ 70 h 272"/>
                <a:gd name="T4" fmla="*/ 151 w 156"/>
                <a:gd name="T5" fmla="*/ 70 h 272"/>
                <a:gd name="T6" fmla="*/ 151 w 156"/>
                <a:gd name="T7" fmla="*/ 118 h 272"/>
                <a:gd name="T8" fmla="*/ 89 w 156"/>
                <a:gd name="T9" fmla="*/ 118 h 272"/>
                <a:gd name="T10" fmla="*/ 89 w 156"/>
                <a:gd name="T11" fmla="*/ 195 h 272"/>
                <a:gd name="T12" fmla="*/ 121 w 156"/>
                <a:gd name="T13" fmla="*/ 224 h 272"/>
                <a:gd name="T14" fmla="*/ 156 w 156"/>
                <a:gd name="T15" fmla="*/ 218 h 272"/>
                <a:gd name="T16" fmla="*/ 156 w 156"/>
                <a:gd name="T17" fmla="*/ 263 h 272"/>
                <a:gd name="T18" fmla="*/ 104 w 156"/>
                <a:gd name="T19" fmla="*/ 272 h 272"/>
                <a:gd name="T20" fmla="*/ 33 w 156"/>
                <a:gd name="T21" fmla="*/ 206 h 272"/>
                <a:gd name="T22" fmla="*/ 33 w 156"/>
                <a:gd name="T23" fmla="*/ 118 h 272"/>
                <a:gd name="T24" fmla="*/ 0 w 156"/>
                <a:gd name="T25" fmla="*/ 118 h 272"/>
                <a:gd name="T26" fmla="*/ 0 w 156"/>
                <a:gd name="T27" fmla="*/ 70 h 272"/>
                <a:gd name="T28" fmla="*/ 33 w 156"/>
                <a:gd name="T29" fmla="*/ 70 h 272"/>
                <a:gd name="T30" fmla="*/ 33 w 156"/>
                <a:gd name="T31" fmla="*/ 13 h 272"/>
                <a:gd name="T32" fmla="*/ 89 w 156"/>
                <a:gd name="T33" fmla="*/ 0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6" h="272">
                  <a:moveTo>
                    <a:pt x="89" y="0"/>
                  </a:moveTo>
                  <a:cubicBezTo>
                    <a:pt x="89" y="70"/>
                    <a:pt x="89" y="70"/>
                    <a:pt x="89" y="70"/>
                  </a:cubicBezTo>
                  <a:cubicBezTo>
                    <a:pt x="151" y="70"/>
                    <a:pt x="151" y="70"/>
                    <a:pt x="151" y="70"/>
                  </a:cubicBezTo>
                  <a:cubicBezTo>
                    <a:pt x="151" y="118"/>
                    <a:pt x="151" y="118"/>
                    <a:pt x="151" y="118"/>
                  </a:cubicBezTo>
                  <a:cubicBezTo>
                    <a:pt x="89" y="118"/>
                    <a:pt x="89" y="118"/>
                    <a:pt x="89" y="118"/>
                  </a:cubicBezTo>
                  <a:cubicBezTo>
                    <a:pt x="89" y="195"/>
                    <a:pt x="89" y="195"/>
                    <a:pt x="89" y="195"/>
                  </a:cubicBezTo>
                  <a:cubicBezTo>
                    <a:pt x="89" y="215"/>
                    <a:pt x="100" y="224"/>
                    <a:pt x="121" y="224"/>
                  </a:cubicBezTo>
                  <a:cubicBezTo>
                    <a:pt x="134" y="224"/>
                    <a:pt x="145" y="222"/>
                    <a:pt x="156" y="218"/>
                  </a:cubicBezTo>
                  <a:cubicBezTo>
                    <a:pt x="156" y="263"/>
                    <a:pt x="156" y="263"/>
                    <a:pt x="156" y="263"/>
                  </a:cubicBezTo>
                  <a:cubicBezTo>
                    <a:pt x="141" y="269"/>
                    <a:pt x="123" y="272"/>
                    <a:pt x="104" y="272"/>
                  </a:cubicBezTo>
                  <a:cubicBezTo>
                    <a:pt x="66" y="272"/>
                    <a:pt x="33" y="254"/>
                    <a:pt x="33" y="206"/>
                  </a:cubicBezTo>
                  <a:cubicBezTo>
                    <a:pt x="33" y="118"/>
                    <a:pt x="33" y="118"/>
                    <a:pt x="33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33" y="70"/>
                    <a:pt x="33" y="70"/>
                    <a:pt x="33" y="70"/>
                  </a:cubicBezTo>
                  <a:cubicBezTo>
                    <a:pt x="33" y="13"/>
                    <a:pt x="33" y="13"/>
                    <a:pt x="33" y="13"/>
                  </a:cubicBezTo>
                  <a:lnTo>
                    <a:pt x="8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Muller Medium"/>
                <a:cs typeface="+mn-cs"/>
              </a:endParaRPr>
            </a:p>
          </p:txBody>
        </p:sp>
        <p:sp>
          <p:nvSpPr>
            <p:cNvPr id="19" name="Freeform 21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1552" y="2192"/>
              <a:ext cx="75" cy="118"/>
            </a:xfrm>
            <a:custGeom>
              <a:avLst/>
              <a:gdLst>
                <a:gd name="T0" fmla="*/ 129 w 129"/>
                <a:gd name="T1" fmla="*/ 3 h 203"/>
                <a:gd name="T2" fmla="*/ 129 w 129"/>
                <a:gd name="T3" fmla="*/ 58 h 203"/>
                <a:gd name="T4" fmla="*/ 57 w 129"/>
                <a:gd name="T5" fmla="*/ 88 h 203"/>
                <a:gd name="T6" fmla="*/ 57 w 129"/>
                <a:gd name="T7" fmla="*/ 203 h 203"/>
                <a:gd name="T8" fmla="*/ 0 w 129"/>
                <a:gd name="T9" fmla="*/ 203 h 203"/>
                <a:gd name="T10" fmla="*/ 0 w 129"/>
                <a:gd name="T11" fmla="*/ 7 h 203"/>
                <a:gd name="T12" fmla="*/ 50 w 129"/>
                <a:gd name="T13" fmla="*/ 7 h 203"/>
                <a:gd name="T14" fmla="*/ 50 w 129"/>
                <a:gd name="T15" fmla="*/ 37 h 203"/>
                <a:gd name="T16" fmla="*/ 129 w 129"/>
                <a:gd name="T17" fmla="*/ 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9" h="203">
                  <a:moveTo>
                    <a:pt x="129" y="3"/>
                  </a:moveTo>
                  <a:cubicBezTo>
                    <a:pt x="129" y="58"/>
                    <a:pt x="129" y="58"/>
                    <a:pt x="129" y="58"/>
                  </a:cubicBezTo>
                  <a:cubicBezTo>
                    <a:pt x="98" y="53"/>
                    <a:pt x="69" y="65"/>
                    <a:pt x="57" y="88"/>
                  </a:cubicBezTo>
                  <a:cubicBezTo>
                    <a:pt x="57" y="203"/>
                    <a:pt x="57" y="203"/>
                    <a:pt x="57" y="203"/>
                  </a:cubicBezTo>
                  <a:cubicBezTo>
                    <a:pt x="0" y="203"/>
                    <a:pt x="0" y="203"/>
                    <a:pt x="0" y="203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50" y="7"/>
                    <a:pt x="50" y="7"/>
                    <a:pt x="50" y="7"/>
                  </a:cubicBezTo>
                  <a:cubicBezTo>
                    <a:pt x="50" y="37"/>
                    <a:pt x="50" y="37"/>
                    <a:pt x="50" y="37"/>
                  </a:cubicBezTo>
                  <a:cubicBezTo>
                    <a:pt x="64" y="15"/>
                    <a:pt x="93" y="0"/>
                    <a:pt x="129" y="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Muller Medium"/>
                <a:cs typeface="+mn-cs"/>
              </a:endParaRPr>
            </a:p>
          </p:txBody>
        </p:sp>
        <p:sp>
          <p:nvSpPr>
            <p:cNvPr id="20" name="Freeform 22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1643" y="2196"/>
              <a:ext cx="113" cy="118"/>
            </a:xfrm>
            <a:custGeom>
              <a:avLst/>
              <a:gdLst>
                <a:gd name="T0" fmla="*/ 195 w 195"/>
                <a:gd name="T1" fmla="*/ 0 h 202"/>
                <a:gd name="T2" fmla="*/ 195 w 195"/>
                <a:gd name="T3" fmla="*/ 196 h 202"/>
                <a:gd name="T4" fmla="*/ 145 w 195"/>
                <a:gd name="T5" fmla="*/ 196 h 202"/>
                <a:gd name="T6" fmla="*/ 145 w 195"/>
                <a:gd name="T7" fmla="*/ 171 h 202"/>
                <a:gd name="T8" fmla="*/ 80 w 195"/>
                <a:gd name="T9" fmla="*/ 202 h 202"/>
                <a:gd name="T10" fmla="*/ 0 w 195"/>
                <a:gd name="T11" fmla="*/ 121 h 202"/>
                <a:gd name="T12" fmla="*/ 0 w 195"/>
                <a:gd name="T13" fmla="*/ 0 h 202"/>
                <a:gd name="T14" fmla="*/ 57 w 195"/>
                <a:gd name="T15" fmla="*/ 0 h 202"/>
                <a:gd name="T16" fmla="*/ 57 w 195"/>
                <a:gd name="T17" fmla="*/ 114 h 202"/>
                <a:gd name="T18" fmla="*/ 94 w 195"/>
                <a:gd name="T19" fmla="*/ 153 h 202"/>
                <a:gd name="T20" fmla="*/ 138 w 195"/>
                <a:gd name="T21" fmla="*/ 128 h 202"/>
                <a:gd name="T22" fmla="*/ 138 w 195"/>
                <a:gd name="T23" fmla="*/ 0 h 202"/>
                <a:gd name="T24" fmla="*/ 195 w 195"/>
                <a:gd name="T25" fmla="*/ 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5" h="202">
                  <a:moveTo>
                    <a:pt x="195" y="0"/>
                  </a:moveTo>
                  <a:cubicBezTo>
                    <a:pt x="195" y="196"/>
                    <a:pt x="195" y="196"/>
                    <a:pt x="195" y="196"/>
                  </a:cubicBezTo>
                  <a:cubicBezTo>
                    <a:pt x="145" y="196"/>
                    <a:pt x="145" y="196"/>
                    <a:pt x="145" y="196"/>
                  </a:cubicBezTo>
                  <a:cubicBezTo>
                    <a:pt x="145" y="171"/>
                    <a:pt x="145" y="171"/>
                    <a:pt x="145" y="171"/>
                  </a:cubicBezTo>
                  <a:cubicBezTo>
                    <a:pt x="130" y="189"/>
                    <a:pt x="107" y="202"/>
                    <a:pt x="80" y="202"/>
                  </a:cubicBezTo>
                  <a:cubicBezTo>
                    <a:pt x="27" y="202"/>
                    <a:pt x="0" y="167"/>
                    <a:pt x="0" y="12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7" y="114"/>
                    <a:pt x="57" y="114"/>
                    <a:pt x="57" y="114"/>
                  </a:cubicBezTo>
                  <a:cubicBezTo>
                    <a:pt x="57" y="140"/>
                    <a:pt x="71" y="153"/>
                    <a:pt x="94" y="153"/>
                  </a:cubicBezTo>
                  <a:cubicBezTo>
                    <a:pt x="115" y="153"/>
                    <a:pt x="130" y="140"/>
                    <a:pt x="138" y="128"/>
                  </a:cubicBezTo>
                  <a:cubicBezTo>
                    <a:pt x="138" y="0"/>
                    <a:pt x="138" y="0"/>
                    <a:pt x="138" y="0"/>
                  </a:cubicBezTo>
                  <a:lnTo>
                    <a:pt x="19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Muller Medium"/>
                <a:cs typeface="+mn-cs"/>
              </a:endParaRPr>
            </a:p>
          </p:txBody>
        </p:sp>
        <p:sp>
          <p:nvSpPr>
            <p:cNvPr id="21" name="Freeform 23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1779" y="2193"/>
              <a:ext cx="98" cy="121"/>
            </a:xfrm>
            <a:custGeom>
              <a:avLst/>
              <a:gdLst>
                <a:gd name="T0" fmla="*/ 81 w 168"/>
                <a:gd name="T1" fmla="*/ 0 h 207"/>
                <a:gd name="T2" fmla="*/ 153 w 168"/>
                <a:gd name="T3" fmla="*/ 16 h 207"/>
                <a:gd name="T4" fmla="*/ 153 w 168"/>
                <a:gd name="T5" fmla="*/ 63 h 207"/>
                <a:gd name="T6" fmla="*/ 85 w 168"/>
                <a:gd name="T7" fmla="*/ 43 h 207"/>
                <a:gd name="T8" fmla="*/ 58 w 168"/>
                <a:gd name="T9" fmla="*/ 58 h 207"/>
                <a:gd name="T10" fmla="*/ 168 w 168"/>
                <a:gd name="T11" fmla="*/ 146 h 207"/>
                <a:gd name="T12" fmla="*/ 79 w 168"/>
                <a:gd name="T13" fmla="*/ 207 h 207"/>
                <a:gd name="T14" fmla="*/ 1 w 168"/>
                <a:gd name="T15" fmla="*/ 189 h 207"/>
                <a:gd name="T16" fmla="*/ 1 w 168"/>
                <a:gd name="T17" fmla="*/ 142 h 207"/>
                <a:gd name="T18" fmla="*/ 76 w 168"/>
                <a:gd name="T19" fmla="*/ 162 h 207"/>
                <a:gd name="T20" fmla="*/ 110 w 168"/>
                <a:gd name="T21" fmla="*/ 148 h 207"/>
                <a:gd name="T22" fmla="*/ 0 w 168"/>
                <a:gd name="T23" fmla="*/ 60 h 207"/>
                <a:gd name="T24" fmla="*/ 81 w 168"/>
                <a:gd name="T25" fmla="*/ 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8" h="207">
                  <a:moveTo>
                    <a:pt x="81" y="0"/>
                  </a:moveTo>
                  <a:cubicBezTo>
                    <a:pt x="109" y="0"/>
                    <a:pt x="133" y="7"/>
                    <a:pt x="153" y="16"/>
                  </a:cubicBezTo>
                  <a:cubicBezTo>
                    <a:pt x="153" y="63"/>
                    <a:pt x="153" y="63"/>
                    <a:pt x="153" y="63"/>
                  </a:cubicBezTo>
                  <a:cubicBezTo>
                    <a:pt x="137" y="51"/>
                    <a:pt x="108" y="43"/>
                    <a:pt x="85" y="43"/>
                  </a:cubicBezTo>
                  <a:cubicBezTo>
                    <a:pt x="72" y="43"/>
                    <a:pt x="58" y="47"/>
                    <a:pt x="58" y="58"/>
                  </a:cubicBezTo>
                  <a:cubicBezTo>
                    <a:pt x="58" y="91"/>
                    <a:pt x="168" y="75"/>
                    <a:pt x="168" y="146"/>
                  </a:cubicBezTo>
                  <a:cubicBezTo>
                    <a:pt x="168" y="193"/>
                    <a:pt x="126" y="207"/>
                    <a:pt x="79" y="207"/>
                  </a:cubicBezTo>
                  <a:cubicBezTo>
                    <a:pt x="49" y="207"/>
                    <a:pt x="21" y="200"/>
                    <a:pt x="1" y="189"/>
                  </a:cubicBezTo>
                  <a:cubicBezTo>
                    <a:pt x="1" y="142"/>
                    <a:pt x="1" y="142"/>
                    <a:pt x="1" y="142"/>
                  </a:cubicBezTo>
                  <a:cubicBezTo>
                    <a:pt x="22" y="155"/>
                    <a:pt x="52" y="162"/>
                    <a:pt x="76" y="162"/>
                  </a:cubicBezTo>
                  <a:cubicBezTo>
                    <a:pt x="97" y="162"/>
                    <a:pt x="110" y="159"/>
                    <a:pt x="110" y="148"/>
                  </a:cubicBezTo>
                  <a:cubicBezTo>
                    <a:pt x="110" y="116"/>
                    <a:pt x="0" y="130"/>
                    <a:pt x="0" y="60"/>
                  </a:cubicBezTo>
                  <a:cubicBezTo>
                    <a:pt x="0" y="15"/>
                    <a:pt x="40" y="0"/>
                    <a:pt x="8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Muller Medium"/>
                <a:cs typeface="+mn-cs"/>
              </a:endParaRPr>
            </a:p>
          </p:txBody>
        </p:sp>
        <p:sp>
          <p:nvSpPr>
            <p:cNvPr id="22" name="Freeform 24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1886" y="2155"/>
              <a:ext cx="91" cy="159"/>
            </a:xfrm>
            <a:custGeom>
              <a:avLst/>
              <a:gdLst>
                <a:gd name="T0" fmla="*/ 90 w 157"/>
                <a:gd name="T1" fmla="*/ 0 h 272"/>
                <a:gd name="T2" fmla="*/ 90 w 157"/>
                <a:gd name="T3" fmla="*/ 70 h 272"/>
                <a:gd name="T4" fmla="*/ 152 w 157"/>
                <a:gd name="T5" fmla="*/ 70 h 272"/>
                <a:gd name="T6" fmla="*/ 152 w 157"/>
                <a:gd name="T7" fmla="*/ 118 h 272"/>
                <a:gd name="T8" fmla="*/ 90 w 157"/>
                <a:gd name="T9" fmla="*/ 118 h 272"/>
                <a:gd name="T10" fmla="*/ 90 w 157"/>
                <a:gd name="T11" fmla="*/ 195 h 272"/>
                <a:gd name="T12" fmla="*/ 121 w 157"/>
                <a:gd name="T13" fmla="*/ 224 h 272"/>
                <a:gd name="T14" fmla="*/ 157 w 157"/>
                <a:gd name="T15" fmla="*/ 218 h 272"/>
                <a:gd name="T16" fmla="*/ 157 w 157"/>
                <a:gd name="T17" fmla="*/ 263 h 272"/>
                <a:gd name="T18" fmla="*/ 104 w 157"/>
                <a:gd name="T19" fmla="*/ 272 h 272"/>
                <a:gd name="T20" fmla="*/ 34 w 157"/>
                <a:gd name="T21" fmla="*/ 206 h 272"/>
                <a:gd name="T22" fmla="*/ 34 w 157"/>
                <a:gd name="T23" fmla="*/ 118 h 272"/>
                <a:gd name="T24" fmla="*/ 0 w 157"/>
                <a:gd name="T25" fmla="*/ 118 h 272"/>
                <a:gd name="T26" fmla="*/ 0 w 157"/>
                <a:gd name="T27" fmla="*/ 70 h 272"/>
                <a:gd name="T28" fmla="*/ 34 w 157"/>
                <a:gd name="T29" fmla="*/ 70 h 272"/>
                <a:gd name="T30" fmla="*/ 34 w 157"/>
                <a:gd name="T31" fmla="*/ 13 h 272"/>
                <a:gd name="T32" fmla="*/ 90 w 157"/>
                <a:gd name="T33" fmla="*/ 0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272">
                  <a:moveTo>
                    <a:pt x="90" y="0"/>
                  </a:moveTo>
                  <a:cubicBezTo>
                    <a:pt x="90" y="70"/>
                    <a:pt x="90" y="70"/>
                    <a:pt x="90" y="70"/>
                  </a:cubicBezTo>
                  <a:cubicBezTo>
                    <a:pt x="152" y="70"/>
                    <a:pt x="152" y="70"/>
                    <a:pt x="152" y="70"/>
                  </a:cubicBezTo>
                  <a:cubicBezTo>
                    <a:pt x="152" y="118"/>
                    <a:pt x="152" y="118"/>
                    <a:pt x="152" y="118"/>
                  </a:cubicBezTo>
                  <a:cubicBezTo>
                    <a:pt x="90" y="118"/>
                    <a:pt x="90" y="118"/>
                    <a:pt x="90" y="118"/>
                  </a:cubicBezTo>
                  <a:cubicBezTo>
                    <a:pt x="90" y="195"/>
                    <a:pt x="90" y="195"/>
                    <a:pt x="90" y="195"/>
                  </a:cubicBezTo>
                  <a:cubicBezTo>
                    <a:pt x="90" y="215"/>
                    <a:pt x="100" y="224"/>
                    <a:pt x="121" y="224"/>
                  </a:cubicBezTo>
                  <a:cubicBezTo>
                    <a:pt x="134" y="224"/>
                    <a:pt x="145" y="222"/>
                    <a:pt x="157" y="218"/>
                  </a:cubicBezTo>
                  <a:cubicBezTo>
                    <a:pt x="157" y="263"/>
                    <a:pt x="157" y="263"/>
                    <a:pt x="157" y="263"/>
                  </a:cubicBezTo>
                  <a:cubicBezTo>
                    <a:pt x="142" y="269"/>
                    <a:pt x="124" y="272"/>
                    <a:pt x="104" y="272"/>
                  </a:cubicBezTo>
                  <a:cubicBezTo>
                    <a:pt x="66" y="272"/>
                    <a:pt x="34" y="254"/>
                    <a:pt x="34" y="206"/>
                  </a:cubicBezTo>
                  <a:cubicBezTo>
                    <a:pt x="34" y="118"/>
                    <a:pt x="34" y="118"/>
                    <a:pt x="34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34" y="70"/>
                    <a:pt x="34" y="70"/>
                    <a:pt x="34" y="70"/>
                  </a:cubicBezTo>
                  <a:cubicBezTo>
                    <a:pt x="34" y="13"/>
                    <a:pt x="34" y="13"/>
                    <a:pt x="34" y="13"/>
                  </a:cubicBezTo>
                  <a:lnTo>
                    <a:pt x="9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Muller Medium"/>
                <a:cs typeface="+mn-cs"/>
              </a:endParaRPr>
            </a:p>
          </p:txBody>
        </p:sp>
        <p:sp>
          <p:nvSpPr>
            <p:cNvPr id="23" name="Oval 25">
              <a:extLst>
                <a:ext uri="{FF2B5EF4-FFF2-40B4-BE49-F238E27FC236}"/>
              </a:extLst>
            </p:cNvPr>
            <p:cNvSpPr>
              <a:spLocks noChangeArrowheads="1"/>
            </p:cNvSpPr>
            <p:nvPr/>
          </p:nvSpPr>
          <p:spPr bwMode="auto">
            <a:xfrm>
              <a:off x="1992" y="2275"/>
              <a:ext cx="40" cy="3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Muller Medium"/>
                <a:cs typeface="+mn-cs"/>
              </a:endParaRPr>
            </a:p>
          </p:txBody>
        </p:sp>
        <p:sp>
          <p:nvSpPr>
            <p:cNvPr id="24" name="Freeform 26">
              <a:extLst>
                <a:ext uri="{FF2B5EF4-FFF2-40B4-BE49-F238E27FC236}"/>
              </a:extLst>
            </p:cNvPr>
            <p:cNvSpPr>
              <a:spLocks noEditPoints="1"/>
            </p:cNvSpPr>
            <p:nvPr/>
          </p:nvSpPr>
          <p:spPr bwMode="auto">
            <a:xfrm>
              <a:off x="2061" y="2248"/>
              <a:ext cx="55" cy="62"/>
            </a:xfrm>
            <a:custGeom>
              <a:avLst/>
              <a:gdLst>
                <a:gd name="T0" fmla="*/ 39 w 94"/>
                <a:gd name="T1" fmla="*/ 67 h 107"/>
                <a:gd name="T2" fmla="*/ 39 w 94"/>
                <a:gd name="T3" fmla="*/ 93 h 107"/>
                <a:gd name="T4" fmla="*/ 41 w 94"/>
                <a:gd name="T5" fmla="*/ 96 h 107"/>
                <a:gd name="T6" fmla="*/ 55 w 94"/>
                <a:gd name="T7" fmla="*/ 107 h 107"/>
                <a:gd name="T8" fmla="*/ 55 w 94"/>
                <a:gd name="T9" fmla="*/ 107 h 107"/>
                <a:gd name="T10" fmla="*/ 0 w 94"/>
                <a:gd name="T11" fmla="*/ 107 h 107"/>
                <a:gd name="T12" fmla="*/ 0 w 94"/>
                <a:gd name="T13" fmla="*/ 107 h 107"/>
                <a:gd name="T14" fmla="*/ 10 w 94"/>
                <a:gd name="T15" fmla="*/ 97 h 107"/>
                <a:gd name="T16" fmla="*/ 12 w 94"/>
                <a:gd name="T17" fmla="*/ 94 h 107"/>
                <a:gd name="T18" fmla="*/ 12 w 94"/>
                <a:gd name="T19" fmla="*/ 14 h 107"/>
                <a:gd name="T20" fmla="*/ 10 w 94"/>
                <a:gd name="T21" fmla="*/ 10 h 107"/>
                <a:gd name="T22" fmla="*/ 0 w 94"/>
                <a:gd name="T23" fmla="*/ 1 h 107"/>
                <a:gd name="T24" fmla="*/ 0 w 94"/>
                <a:gd name="T25" fmla="*/ 0 h 107"/>
                <a:gd name="T26" fmla="*/ 53 w 94"/>
                <a:gd name="T27" fmla="*/ 0 h 107"/>
                <a:gd name="T28" fmla="*/ 94 w 94"/>
                <a:gd name="T29" fmla="*/ 33 h 107"/>
                <a:gd name="T30" fmla="*/ 49 w 94"/>
                <a:gd name="T31" fmla="*/ 67 h 107"/>
                <a:gd name="T32" fmla="*/ 39 w 94"/>
                <a:gd name="T33" fmla="*/ 67 h 107"/>
                <a:gd name="T34" fmla="*/ 39 w 94"/>
                <a:gd name="T35" fmla="*/ 64 h 107"/>
                <a:gd name="T36" fmla="*/ 46 w 94"/>
                <a:gd name="T37" fmla="*/ 64 h 107"/>
                <a:gd name="T38" fmla="*/ 66 w 94"/>
                <a:gd name="T39" fmla="*/ 33 h 107"/>
                <a:gd name="T40" fmla="*/ 48 w 94"/>
                <a:gd name="T41" fmla="*/ 3 h 107"/>
                <a:gd name="T42" fmla="*/ 42 w 94"/>
                <a:gd name="T43" fmla="*/ 3 h 107"/>
                <a:gd name="T44" fmla="*/ 39 w 94"/>
                <a:gd name="T45" fmla="*/ 6 h 107"/>
                <a:gd name="T46" fmla="*/ 39 w 94"/>
                <a:gd name="T47" fmla="*/ 64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4" h="107">
                  <a:moveTo>
                    <a:pt x="39" y="67"/>
                  </a:moveTo>
                  <a:cubicBezTo>
                    <a:pt x="39" y="93"/>
                    <a:pt x="39" y="93"/>
                    <a:pt x="39" y="93"/>
                  </a:cubicBezTo>
                  <a:cubicBezTo>
                    <a:pt x="39" y="95"/>
                    <a:pt x="39" y="95"/>
                    <a:pt x="41" y="96"/>
                  </a:cubicBezTo>
                  <a:cubicBezTo>
                    <a:pt x="55" y="107"/>
                    <a:pt x="55" y="107"/>
                    <a:pt x="55" y="107"/>
                  </a:cubicBezTo>
                  <a:cubicBezTo>
                    <a:pt x="55" y="107"/>
                    <a:pt x="55" y="107"/>
                    <a:pt x="55" y="107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10" y="97"/>
                    <a:pt x="10" y="97"/>
                    <a:pt x="10" y="97"/>
                  </a:cubicBezTo>
                  <a:cubicBezTo>
                    <a:pt x="11" y="96"/>
                    <a:pt x="12" y="96"/>
                    <a:pt x="12" y="94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2" y="12"/>
                    <a:pt x="11" y="11"/>
                    <a:pt x="10" y="1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4" y="0"/>
                    <a:pt x="94" y="8"/>
                    <a:pt x="94" y="33"/>
                  </a:cubicBezTo>
                  <a:cubicBezTo>
                    <a:pt x="94" y="57"/>
                    <a:pt x="76" y="67"/>
                    <a:pt x="49" y="67"/>
                  </a:cubicBezTo>
                  <a:lnTo>
                    <a:pt x="39" y="67"/>
                  </a:lnTo>
                  <a:close/>
                  <a:moveTo>
                    <a:pt x="39" y="64"/>
                  </a:moveTo>
                  <a:cubicBezTo>
                    <a:pt x="46" y="64"/>
                    <a:pt x="46" y="64"/>
                    <a:pt x="46" y="64"/>
                  </a:cubicBezTo>
                  <a:cubicBezTo>
                    <a:pt x="58" y="64"/>
                    <a:pt x="66" y="52"/>
                    <a:pt x="66" y="33"/>
                  </a:cubicBezTo>
                  <a:cubicBezTo>
                    <a:pt x="66" y="15"/>
                    <a:pt x="59" y="3"/>
                    <a:pt x="48" y="3"/>
                  </a:cubicBezTo>
                  <a:cubicBezTo>
                    <a:pt x="42" y="3"/>
                    <a:pt x="42" y="3"/>
                    <a:pt x="42" y="3"/>
                  </a:cubicBezTo>
                  <a:cubicBezTo>
                    <a:pt x="40" y="3"/>
                    <a:pt x="39" y="4"/>
                    <a:pt x="39" y="6"/>
                  </a:cubicBezTo>
                  <a:lnTo>
                    <a:pt x="39" y="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Muller Medium"/>
                <a:cs typeface="+mn-cs"/>
              </a:endParaRPr>
            </a:p>
          </p:txBody>
        </p:sp>
        <p:sp>
          <p:nvSpPr>
            <p:cNvPr id="25" name="Freeform 27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2119" y="2266"/>
              <a:ext cx="37" cy="44"/>
            </a:xfrm>
            <a:custGeom>
              <a:avLst/>
              <a:gdLst>
                <a:gd name="T0" fmla="*/ 55 w 63"/>
                <a:gd name="T1" fmla="*/ 29 h 76"/>
                <a:gd name="T2" fmla="*/ 55 w 63"/>
                <a:gd name="T3" fmla="*/ 29 h 76"/>
                <a:gd name="T4" fmla="*/ 43 w 63"/>
                <a:gd name="T5" fmla="*/ 14 h 76"/>
                <a:gd name="T6" fmla="*/ 40 w 63"/>
                <a:gd name="T7" fmla="*/ 14 h 76"/>
                <a:gd name="T8" fmla="*/ 34 w 63"/>
                <a:gd name="T9" fmla="*/ 22 h 76"/>
                <a:gd name="T10" fmla="*/ 34 w 63"/>
                <a:gd name="T11" fmla="*/ 63 h 76"/>
                <a:gd name="T12" fmla="*/ 36 w 63"/>
                <a:gd name="T13" fmla="*/ 67 h 76"/>
                <a:gd name="T14" fmla="*/ 51 w 63"/>
                <a:gd name="T15" fmla="*/ 76 h 76"/>
                <a:gd name="T16" fmla="*/ 51 w 63"/>
                <a:gd name="T17" fmla="*/ 76 h 76"/>
                <a:gd name="T18" fmla="*/ 0 w 63"/>
                <a:gd name="T19" fmla="*/ 76 h 76"/>
                <a:gd name="T20" fmla="*/ 0 w 63"/>
                <a:gd name="T21" fmla="*/ 76 h 76"/>
                <a:gd name="T22" fmla="*/ 7 w 63"/>
                <a:gd name="T23" fmla="*/ 69 h 76"/>
                <a:gd name="T24" fmla="*/ 9 w 63"/>
                <a:gd name="T25" fmla="*/ 65 h 76"/>
                <a:gd name="T26" fmla="*/ 9 w 63"/>
                <a:gd name="T27" fmla="*/ 13 h 76"/>
                <a:gd name="T28" fmla="*/ 7 w 63"/>
                <a:gd name="T29" fmla="*/ 9 h 76"/>
                <a:gd name="T30" fmla="*/ 0 w 63"/>
                <a:gd name="T31" fmla="*/ 1 h 76"/>
                <a:gd name="T32" fmla="*/ 0 w 63"/>
                <a:gd name="T33" fmla="*/ 1 h 76"/>
                <a:gd name="T34" fmla="*/ 34 w 63"/>
                <a:gd name="T35" fmla="*/ 1 h 76"/>
                <a:gd name="T36" fmla="*/ 34 w 63"/>
                <a:gd name="T37" fmla="*/ 20 h 76"/>
                <a:gd name="T38" fmla="*/ 53 w 63"/>
                <a:gd name="T39" fmla="*/ 0 h 76"/>
                <a:gd name="T40" fmla="*/ 63 w 63"/>
                <a:gd name="T41" fmla="*/ 5 h 76"/>
                <a:gd name="T42" fmla="*/ 55 w 63"/>
                <a:gd name="T43" fmla="*/ 2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3" h="76">
                  <a:moveTo>
                    <a:pt x="55" y="29"/>
                  </a:moveTo>
                  <a:cubicBezTo>
                    <a:pt x="55" y="29"/>
                    <a:pt x="55" y="29"/>
                    <a:pt x="55" y="29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2" y="13"/>
                    <a:pt x="41" y="13"/>
                    <a:pt x="40" y="14"/>
                  </a:cubicBezTo>
                  <a:cubicBezTo>
                    <a:pt x="37" y="15"/>
                    <a:pt x="36" y="18"/>
                    <a:pt x="34" y="22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5"/>
                    <a:pt x="34" y="66"/>
                    <a:pt x="36" y="67"/>
                  </a:cubicBezTo>
                  <a:cubicBezTo>
                    <a:pt x="51" y="76"/>
                    <a:pt x="51" y="76"/>
                    <a:pt x="51" y="76"/>
                  </a:cubicBezTo>
                  <a:cubicBezTo>
                    <a:pt x="51" y="76"/>
                    <a:pt x="51" y="76"/>
                    <a:pt x="51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7" y="69"/>
                    <a:pt x="7" y="69"/>
                    <a:pt x="7" y="69"/>
                  </a:cubicBezTo>
                  <a:cubicBezTo>
                    <a:pt x="9" y="68"/>
                    <a:pt x="9" y="67"/>
                    <a:pt x="9" y="65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1"/>
                    <a:pt x="8" y="10"/>
                    <a:pt x="7" y="9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34" y="1"/>
                    <a:pt x="34" y="1"/>
                    <a:pt x="34" y="1"/>
                  </a:cubicBezTo>
                  <a:cubicBezTo>
                    <a:pt x="34" y="20"/>
                    <a:pt x="34" y="20"/>
                    <a:pt x="34" y="20"/>
                  </a:cubicBezTo>
                  <a:cubicBezTo>
                    <a:pt x="36" y="10"/>
                    <a:pt x="43" y="0"/>
                    <a:pt x="53" y="0"/>
                  </a:cubicBezTo>
                  <a:cubicBezTo>
                    <a:pt x="58" y="0"/>
                    <a:pt x="61" y="2"/>
                    <a:pt x="63" y="5"/>
                  </a:cubicBezTo>
                  <a:lnTo>
                    <a:pt x="55" y="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Muller Medium"/>
                <a:cs typeface="+mn-cs"/>
              </a:endParaRPr>
            </a:p>
          </p:txBody>
        </p:sp>
        <p:sp>
          <p:nvSpPr>
            <p:cNvPr id="26" name="Freeform 28">
              <a:extLst>
                <a:ext uri="{FF2B5EF4-FFF2-40B4-BE49-F238E27FC236}"/>
              </a:extLst>
            </p:cNvPr>
            <p:cNvSpPr>
              <a:spLocks noEditPoints="1"/>
            </p:cNvSpPr>
            <p:nvPr/>
          </p:nvSpPr>
          <p:spPr bwMode="auto">
            <a:xfrm>
              <a:off x="2156" y="2266"/>
              <a:ext cx="47" cy="45"/>
            </a:xfrm>
            <a:custGeom>
              <a:avLst/>
              <a:gdLst>
                <a:gd name="T0" fmla="*/ 0 w 80"/>
                <a:gd name="T1" fmla="*/ 38 h 77"/>
                <a:gd name="T2" fmla="*/ 40 w 80"/>
                <a:gd name="T3" fmla="*/ 0 h 77"/>
                <a:gd name="T4" fmla="*/ 80 w 80"/>
                <a:gd name="T5" fmla="*/ 39 h 77"/>
                <a:gd name="T6" fmla="*/ 40 w 80"/>
                <a:gd name="T7" fmla="*/ 77 h 77"/>
                <a:gd name="T8" fmla="*/ 0 w 80"/>
                <a:gd name="T9" fmla="*/ 38 h 77"/>
                <a:gd name="T10" fmla="*/ 28 w 80"/>
                <a:gd name="T11" fmla="*/ 38 h 77"/>
                <a:gd name="T12" fmla="*/ 40 w 80"/>
                <a:gd name="T13" fmla="*/ 75 h 77"/>
                <a:gd name="T14" fmla="*/ 53 w 80"/>
                <a:gd name="T15" fmla="*/ 39 h 77"/>
                <a:gd name="T16" fmla="*/ 40 w 80"/>
                <a:gd name="T17" fmla="*/ 3 h 77"/>
                <a:gd name="T18" fmla="*/ 28 w 80"/>
                <a:gd name="T19" fmla="*/ 38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0" h="77">
                  <a:moveTo>
                    <a:pt x="0" y="38"/>
                  </a:moveTo>
                  <a:cubicBezTo>
                    <a:pt x="0" y="13"/>
                    <a:pt x="16" y="0"/>
                    <a:pt x="40" y="0"/>
                  </a:cubicBezTo>
                  <a:cubicBezTo>
                    <a:pt x="64" y="0"/>
                    <a:pt x="80" y="13"/>
                    <a:pt x="80" y="39"/>
                  </a:cubicBezTo>
                  <a:cubicBezTo>
                    <a:pt x="80" y="64"/>
                    <a:pt x="64" y="77"/>
                    <a:pt x="40" y="77"/>
                  </a:cubicBezTo>
                  <a:cubicBezTo>
                    <a:pt x="16" y="77"/>
                    <a:pt x="0" y="64"/>
                    <a:pt x="0" y="38"/>
                  </a:cubicBezTo>
                  <a:close/>
                  <a:moveTo>
                    <a:pt x="28" y="38"/>
                  </a:moveTo>
                  <a:cubicBezTo>
                    <a:pt x="28" y="68"/>
                    <a:pt x="33" y="75"/>
                    <a:pt x="40" y="75"/>
                  </a:cubicBezTo>
                  <a:cubicBezTo>
                    <a:pt x="48" y="75"/>
                    <a:pt x="53" y="68"/>
                    <a:pt x="53" y="39"/>
                  </a:cubicBezTo>
                  <a:cubicBezTo>
                    <a:pt x="53" y="9"/>
                    <a:pt x="48" y="3"/>
                    <a:pt x="40" y="3"/>
                  </a:cubicBezTo>
                  <a:cubicBezTo>
                    <a:pt x="33" y="3"/>
                    <a:pt x="28" y="9"/>
                    <a:pt x="28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Muller Medium"/>
                <a:cs typeface="+mn-cs"/>
              </a:endParaRPr>
            </a:p>
          </p:txBody>
        </p:sp>
        <p:sp>
          <p:nvSpPr>
            <p:cNvPr id="27" name="Freeform 29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2205" y="2251"/>
              <a:ext cx="30" cy="60"/>
            </a:xfrm>
            <a:custGeom>
              <a:avLst/>
              <a:gdLst>
                <a:gd name="T0" fmla="*/ 52 w 52"/>
                <a:gd name="T1" fmla="*/ 29 h 102"/>
                <a:gd name="T2" fmla="*/ 33 w 52"/>
                <a:gd name="T3" fmla="*/ 29 h 102"/>
                <a:gd name="T4" fmla="*/ 33 w 52"/>
                <a:gd name="T5" fmla="*/ 80 h 102"/>
                <a:gd name="T6" fmla="*/ 41 w 52"/>
                <a:gd name="T7" fmla="*/ 90 h 102"/>
                <a:gd name="T8" fmla="*/ 50 w 52"/>
                <a:gd name="T9" fmla="*/ 85 h 102"/>
                <a:gd name="T10" fmla="*/ 50 w 52"/>
                <a:gd name="T11" fmla="*/ 85 h 102"/>
                <a:gd name="T12" fmla="*/ 28 w 52"/>
                <a:gd name="T13" fmla="*/ 102 h 102"/>
                <a:gd name="T14" fmla="*/ 8 w 52"/>
                <a:gd name="T15" fmla="*/ 82 h 102"/>
                <a:gd name="T16" fmla="*/ 8 w 52"/>
                <a:gd name="T17" fmla="*/ 29 h 102"/>
                <a:gd name="T18" fmla="*/ 0 w 52"/>
                <a:gd name="T19" fmla="*/ 29 h 102"/>
                <a:gd name="T20" fmla="*/ 0 w 52"/>
                <a:gd name="T21" fmla="*/ 26 h 102"/>
                <a:gd name="T22" fmla="*/ 7 w 52"/>
                <a:gd name="T23" fmla="*/ 26 h 102"/>
                <a:gd name="T24" fmla="*/ 11 w 52"/>
                <a:gd name="T25" fmla="*/ 24 h 102"/>
                <a:gd name="T26" fmla="*/ 33 w 52"/>
                <a:gd name="T27" fmla="*/ 0 h 102"/>
                <a:gd name="T28" fmla="*/ 33 w 52"/>
                <a:gd name="T29" fmla="*/ 0 h 102"/>
                <a:gd name="T30" fmla="*/ 33 w 52"/>
                <a:gd name="T31" fmla="*/ 26 h 102"/>
                <a:gd name="T32" fmla="*/ 52 w 52"/>
                <a:gd name="T33" fmla="*/ 26 h 102"/>
                <a:gd name="T34" fmla="*/ 52 w 52"/>
                <a:gd name="T35" fmla="*/ 29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2" h="102">
                  <a:moveTo>
                    <a:pt x="52" y="29"/>
                  </a:moveTo>
                  <a:cubicBezTo>
                    <a:pt x="33" y="29"/>
                    <a:pt x="33" y="29"/>
                    <a:pt x="33" y="29"/>
                  </a:cubicBezTo>
                  <a:cubicBezTo>
                    <a:pt x="33" y="80"/>
                    <a:pt x="33" y="80"/>
                    <a:pt x="33" y="80"/>
                  </a:cubicBezTo>
                  <a:cubicBezTo>
                    <a:pt x="33" y="87"/>
                    <a:pt x="36" y="90"/>
                    <a:pt x="41" y="90"/>
                  </a:cubicBezTo>
                  <a:cubicBezTo>
                    <a:pt x="45" y="90"/>
                    <a:pt x="48" y="88"/>
                    <a:pt x="50" y="85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48" y="94"/>
                    <a:pt x="42" y="102"/>
                    <a:pt x="28" y="102"/>
                  </a:cubicBezTo>
                  <a:cubicBezTo>
                    <a:pt x="15" y="102"/>
                    <a:pt x="8" y="95"/>
                    <a:pt x="8" y="82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9" y="26"/>
                    <a:pt x="10" y="26"/>
                    <a:pt x="11" y="24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26"/>
                    <a:pt x="33" y="26"/>
                    <a:pt x="33" y="26"/>
                  </a:cubicBezTo>
                  <a:cubicBezTo>
                    <a:pt x="52" y="26"/>
                    <a:pt x="52" y="26"/>
                    <a:pt x="52" y="26"/>
                  </a:cubicBezTo>
                  <a:lnTo>
                    <a:pt x="52" y="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Muller Medium"/>
                <a:cs typeface="+mn-cs"/>
              </a:endParaRPr>
            </a:p>
          </p:txBody>
        </p:sp>
        <p:sp>
          <p:nvSpPr>
            <p:cNvPr id="28" name="Freeform 30">
              <a:extLst>
                <a:ext uri="{FF2B5EF4-FFF2-40B4-BE49-F238E27FC236}"/>
              </a:extLst>
            </p:cNvPr>
            <p:cNvSpPr>
              <a:spLocks noEditPoints="1"/>
            </p:cNvSpPr>
            <p:nvPr/>
          </p:nvSpPr>
          <p:spPr bwMode="auto">
            <a:xfrm>
              <a:off x="2236" y="2248"/>
              <a:ext cx="41" cy="63"/>
            </a:xfrm>
            <a:custGeom>
              <a:avLst/>
              <a:gdLst>
                <a:gd name="T0" fmla="*/ 25 w 71"/>
                <a:gd name="T1" fmla="*/ 66 h 108"/>
                <a:gd name="T2" fmla="*/ 25 w 71"/>
                <a:gd name="T3" fmla="*/ 66 h 108"/>
                <a:gd name="T4" fmla="*/ 47 w 71"/>
                <a:gd name="T5" fmla="*/ 94 h 108"/>
                <a:gd name="T6" fmla="*/ 70 w 71"/>
                <a:gd name="T7" fmla="*/ 80 h 108"/>
                <a:gd name="T8" fmla="*/ 71 w 71"/>
                <a:gd name="T9" fmla="*/ 80 h 108"/>
                <a:gd name="T10" fmla="*/ 37 w 71"/>
                <a:gd name="T11" fmla="*/ 108 h 108"/>
                <a:gd name="T12" fmla="*/ 0 w 71"/>
                <a:gd name="T13" fmla="*/ 70 h 108"/>
                <a:gd name="T14" fmla="*/ 38 w 71"/>
                <a:gd name="T15" fmla="*/ 31 h 108"/>
                <a:gd name="T16" fmla="*/ 71 w 71"/>
                <a:gd name="T17" fmla="*/ 63 h 108"/>
                <a:gd name="T18" fmla="*/ 71 w 71"/>
                <a:gd name="T19" fmla="*/ 66 h 108"/>
                <a:gd name="T20" fmla="*/ 25 w 71"/>
                <a:gd name="T21" fmla="*/ 66 h 108"/>
                <a:gd name="T22" fmla="*/ 25 w 71"/>
                <a:gd name="T23" fmla="*/ 63 h 108"/>
                <a:gd name="T24" fmla="*/ 48 w 71"/>
                <a:gd name="T25" fmla="*/ 63 h 108"/>
                <a:gd name="T26" fmla="*/ 48 w 71"/>
                <a:gd name="T27" fmla="*/ 59 h 108"/>
                <a:gd name="T28" fmla="*/ 38 w 71"/>
                <a:gd name="T29" fmla="*/ 34 h 108"/>
                <a:gd name="T30" fmla="*/ 25 w 71"/>
                <a:gd name="T31" fmla="*/ 63 h 108"/>
                <a:gd name="T32" fmla="*/ 64 w 71"/>
                <a:gd name="T33" fmla="*/ 0 h 108"/>
                <a:gd name="T34" fmla="*/ 64 w 71"/>
                <a:gd name="T35" fmla="*/ 1 h 108"/>
                <a:gd name="T36" fmla="*/ 28 w 71"/>
                <a:gd name="T37" fmla="*/ 26 h 108"/>
                <a:gd name="T38" fmla="*/ 28 w 71"/>
                <a:gd name="T39" fmla="*/ 25 h 108"/>
                <a:gd name="T40" fmla="*/ 40 w 71"/>
                <a:gd name="T41" fmla="*/ 0 h 108"/>
                <a:gd name="T42" fmla="*/ 64 w 71"/>
                <a:gd name="T4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1" h="108">
                  <a:moveTo>
                    <a:pt x="25" y="66"/>
                  </a:moveTo>
                  <a:cubicBezTo>
                    <a:pt x="25" y="66"/>
                    <a:pt x="25" y="66"/>
                    <a:pt x="25" y="66"/>
                  </a:cubicBezTo>
                  <a:cubicBezTo>
                    <a:pt x="25" y="86"/>
                    <a:pt x="35" y="94"/>
                    <a:pt x="47" y="94"/>
                  </a:cubicBezTo>
                  <a:cubicBezTo>
                    <a:pt x="56" y="94"/>
                    <a:pt x="65" y="90"/>
                    <a:pt x="70" y="80"/>
                  </a:cubicBezTo>
                  <a:cubicBezTo>
                    <a:pt x="71" y="80"/>
                    <a:pt x="71" y="80"/>
                    <a:pt x="71" y="80"/>
                  </a:cubicBezTo>
                  <a:cubicBezTo>
                    <a:pt x="67" y="99"/>
                    <a:pt x="55" y="108"/>
                    <a:pt x="37" y="108"/>
                  </a:cubicBezTo>
                  <a:cubicBezTo>
                    <a:pt x="18" y="108"/>
                    <a:pt x="0" y="97"/>
                    <a:pt x="0" y="70"/>
                  </a:cubicBezTo>
                  <a:cubicBezTo>
                    <a:pt x="0" y="42"/>
                    <a:pt x="18" y="31"/>
                    <a:pt x="38" y="31"/>
                  </a:cubicBezTo>
                  <a:cubicBezTo>
                    <a:pt x="54" y="31"/>
                    <a:pt x="71" y="38"/>
                    <a:pt x="71" y="63"/>
                  </a:cubicBezTo>
                  <a:cubicBezTo>
                    <a:pt x="71" y="63"/>
                    <a:pt x="71" y="64"/>
                    <a:pt x="71" y="66"/>
                  </a:cubicBezTo>
                  <a:lnTo>
                    <a:pt x="25" y="66"/>
                  </a:lnTo>
                  <a:close/>
                  <a:moveTo>
                    <a:pt x="25" y="63"/>
                  </a:moveTo>
                  <a:cubicBezTo>
                    <a:pt x="48" y="63"/>
                    <a:pt x="48" y="63"/>
                    <a:pt x="48" y="63"/>
                  </a:cubicBezTo>
                  <a:cubicBezTo>
                    <a:pt x="48" y="61"/>
                    <a:pt x="48" y="59"/>
                    <a:pt x="48" y="59"/>
                  </a:cubicBezTo>
                  <a:cubicBezTo>
                    <a:pt x="48" y="39"/>
                    <a:pt x="44" y="34"/>
                    <a:pt x="38" y="34"/>
                  </a:cubicBezTo>
                  <a:cubicBezTo>
                    <a:pt x="30" y="34"/>
                    <a:pt x="26" y="41"/>
                    <a:pt x="25" y="63"/>
                  </a:cubicBezTo>
                  <a:close/>
                  <a:moveTo>
                    <a:pt x="64" y="0"/>
                  </a:moveTo>
                  <a:cubicBezTo>
                    <a:pt x="64" y="1"/>
                    <a:pt x="64" y="1"/>
                    <a:pt x="64" y="1"/>
                  </a:cubicBezTo>
                  <a:cubicBezTo>
                    <a:pt x="28" y="26"/>
                    <a:pt x="28" y="26"/>
                    <a:pt x="28" y="26"/>
                  </a:cubicBezTo>
                  <a:cubicBezTo>
                    <a:pt x="28" y="25"/>
                    <a:pt x="28" y="25"/>
                    <a:pt x="28" y="25"/>
                  </a:cubicBezTo>
                  <a:cubicBezTo>
                    <a:pt x="40" y="0"/>
                    <a:pt x="40" y="0"/>
                    <a:pt x="40" y="0"/>
                  </a:cubicBezTo>
                  <a:lnTo>
                    <a:pt x="6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Muller Medium"/>
                <a:cs typeface="+mn-cs"/>
              </a:endParaRPr>
            </a:p>
          </p:txBody>
        </p:sp>
        <p:sp>
          <p:nvSpPr>
            <p:cNvPr id="29" name="Freeform 31">
              <a:extLst>
                <a:ext uri="{FF2B5EF4-FFF2-40B4-BE49-F238E27FC236}"/>
              </a:extLst>
            </p:cNvPr>
            <p:cNvSpPr>
              <a:spLocks noEditPoints="1"/>
            </p:cNvSpPr>
            <p:nvPr/>
          </p:nvSpPr>
          <p:spPr bwMode="auto">
            <a:xfrm>
              <a:off x="2280" y="2248"/>
              <a:ext cx="25" cy="62"/>
            </a:xfrm>
            <a:custGeom>
              <a:avLst/>
              <a:gdLst>
                <a:gd name="T0" fmla="*/ 34 w 43"/>
                <a:gd name="T1" fmla="*/ 32 h 107"/>
                <a:gd name="T2" fmla="*/ 34 w 43"/>
                <a:gd name="T3" fmla="*/ 96 h 107"/>
                <a:gd name="T4" fmla="*/ 36 w 43"/>
                <a:gd name="T5" fmla="*/ 100 h 107"/>
                <a:gd name="T6" fmla="*/ 43 w 43"/>
                <a:gd name="T7" fmla="*/ 107 h 107"/>
                <a:gd name="T8" fmla="*/ 43 w 43"/>
                <a:gd name="T9" fmla="*/ 107 h 107"/>
                <a:gd name="T10" fmla="*/ 0 w 43"/>
                <a:gd name="T11" fmla="*/ 107 h 107"/>
                <a:gd name="T12" fmla="*/ 0 w 43"/>
                <a:gd name="T13" fmla="*/ 107 h 107"/>
                <a:gd name="T14" fmla="*/ 8 w 43"/>
                <a:gd name="T15" fmla="*/ 100 h 107"/>
                <a:gd name="T16" fmla="*/ 9 w 43"/>
                <a:gd name="T17" fmla="*/ 96 h 107"/>
                <a:gd name="T18" fmla="*/ 9 w 43"/>
                <a:gd name="T19" fmla="*/ 44 h 107"/>
                <a:gd name="T20" fmla="*/ 8 w 43"/>
                <a:gd name="T21" fmla="*/ 40 h 107"/>
                <a:gd name="T22" fmla="*/ 0 w 43"/>
                <a:gd name="T23" fmla="*/ 32 h 107"/>
                <a:gd name="T24" fmla="*/ 0 w 43"/>
                <a:gd name="T25" fmla="*/ 32 h 107"/>
                <a:gd name="T26" fmla="*/ 34 w 43"/>
                <a:gd name="T27" fmla="*/ 32 h 107"/>
                <a:gd name="T28" fmla="*/ 9 w 43"/>
                <a:gd name="T29" fmla="*/ 12 h 107"/>
                <a:gd name="T30" fmla="*/ 21 w 43"/>
                <a:gd name="T31" fmla="*/ 0 h 107"/>
                <a:gd name="T32" fmla="*/ 34 w 43"/>
                <a:gd name="T33" fmla="*/ 12 h 107"/>
                <a:gd name="T34" fmla="*/ 21 w 43"/>
                <a:gd name="T35" fmla="*/ 24 h 107"/>
                <a:gd name="T36" fmla="*/ 9 w 43"/>
                <a:gd name="T37" fmla="*/ 12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3" h="107">
                  <a:moveTo>
                    <a:pt x="34" y="32"/>
                  </a:moveTo>
                  <a:cubicBezTo>
                    <a:pt x="34" y="96"/>
                    <a:pt x="34" y="96"/>
                    <a:pt x="34" y="96"/>
                  </a:cubicBezTo>
                  <a:cubicBezTo>
                    <a:pt x="34" y="98"/>
                    <a:pt x="34" y="99"/>
                    <a:pt x="36" y="100"/>
                  </a:cubicBezTo>
                  <a:cubicBezTo>
                    <a:pt x="43" y="107"/>
                    <a:pt x="43" y="107"/>
                    <a:pt x="43" y="107"/>
                  </a:cubicBezTo>
                  <a:cubicBezTo>
                    <a:pt x="43" y="107"/>
                    <a:pt x="43" y="107"/>
                    <a:pt x="43" y="107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8" y="100"/>
                    <a:pt x="8" y="100"/>
                    <a:pt x="8" y="100"/>
                  </a:cubicBezTo>
                  <a:cubicBezTo>
                    <a:pt x="9" y="99"/>
                    <a:pt x="9" y="98"/>
                    <a:pt x="9" y="96"/>
                  </a:cubicBezTo>
                  <a:cubicBezTo>
                    <a:pt x="9" y="44"/>
                    <a:pt x="9" y="44"/>
                    <a:pt x="9" y="44"/>
                  </a:cubicBezTo>
                  <a:cubicBezTo>
                    <a:pt x="9" y="42"/>
                    <a:pt x="9" y="41"/>
                    <a:pt x="8" y="40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lnTo>
                    <a:pt x="34" y="32"/>
                  </a:lnTo>
                  <a:close/>
                  <a:moveTo>
                    <a:pt x="9" y="12"/>
                  </a:moveTo>
                  <a:cubicBezTo>
                    <a:pt x="9" y="5"/>
                    <a:pt x="15" y="0"/>
                    <a:pt x="21" y="0"/>
                  </a:cubicBezTo>
                  <a:cubicBezTo>
                    <a:pt x="28" y="0"/>
                    <a:pt x="34" y="5"/>
                    <a:pt x="34" y="12"/>
                  </a:cubicBezTo>
                  <a:cubicBezTo>
                    <a:pt x="34" y="19"/>
                    <a:pt x="28" y="24"/>
                    <a:pt x="21" y="24"/>
                  </a:cubicBezTo>
                  <a:cubicBezTo>
                    <a:pt x="15" y="24"/>
                    <a:pt x="9" y="19"/>
                    <a:pt x="9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Muller Medium"/>
                <a:cs typeface="+mn-cs"/>
              </a:endParaRPr>
            </a:p>
          </p:txBody>
        </p:sp>
        <p:sp>
          <p:nvSpPr>
            <p:cNvPr id="30" name="Freeform 32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2308" y="2266"/>
              <a:ext cx="52" cy="44"/>
            </a:xfrm>
            <a:custGeom>
              <a:avLst/>
              <a:gdLst>
                <a:gd name="T0" fmla="*/ 81 w 90"/>
                <a:gd name="T1" fmla="*/ 65 h 76"/>
                <a:gd name="T2" fmla="*/ 82 w 90"/>
                <a:gd name="T3" fmla="*/ 69 h 76"/>
                <a:gd name="T4" fmla="*/ 90 w 90"/>
                <a:gd name="T5" fmla="*/ 76 h 76"/>
                <a:gd name="T6" fmla="*/ 90 w 90"/>
                <a:gd name="T7" fmla="*/ 76 h 76"/>
                <a:gd name="T8" fmla="*/ 47 w 90"/>
                <a:gd name="T9" fmla="*/ 76 h 76"/>
                <a:gd name="T10" fmla="*/ 47 w 90"/>
                <a:gd name="T11" fmla="*/ 76 h 76"/>
                <a:gd name="T12" fmla="*/ 54 w 90"/>
                <a:gd name="T13" fmla="*/ 69 h 76"/>
                <a:gd name="T14" fmla="*/ 56 w 90"/>
                <a:gd name="T15" fmla="*/ 65 h 76"/>
                <a:gd name="T16" fmla="*/ 56 w 90"/>
                <a:gd name="T17" fmla="*/ 35 h 76"/>
                <a:gd name="T18" fmla="*/ 45 w 90"/>
                <a:gd name="T19" fmla="*/ 12 h 76"/>
                <a:gd name="T20" fmla="*/ 33 w 90"/>
                <a:gd name="T21" fmla="*/ 19 h 76"/>
                <a:gd name="T22" fmla="*/ 33 w 90"/>
                <a:gd name="T23" fmla="*/ 65 h 76"/>
                <a:gd name="T24" fmla="*/ 35 w 90"/>
                <a:gd name="T25" fmla="*/ 69 h 76"/>
                <a:gd name="T26" fmla="*/ 42 w 90"/>
                <a:gd name="T27" fmla="*/ 76 h 76"/>
                <a:gd name="T28" fmla="*/ 42 w 90"/>
                <a:gd name="T29" fmla="*/ 76 h 76"/>
                <a:gd name="T30" fmla="*/ 0 w 90"/>
                <a:gd name="T31" fmla="*/ 76 h 76"/>
                <a:gd name="T32" fmla="*/ 0 w 90"/>
                <a:gd name="T33" fmla="*/ 76 h 76"/>
                <a:gd name="T34" fmla="*/ 7 w 90"/>
                <a:gd name="T35" fmla="*/ 69 h 76"/>
                <a:gd name="T36" fmla="*/ 8 w 90"/>
                <a:gd name="T37" fmla="*/ 65 h 76"/>
                <a:gd name="T38" fmla="*/ 8 w 90"/>
                <a:gd name="T39" fmla="*/ 13 h 76"/>
                <a:gd name="T40" fmla="*/ 7 w 90"/>
                <a:gd name="T41" fmla="*/ 9 h 76"/>
                <a:gd name="T42" fmla="*/ 0 w 90"/>
                <a:gd name="T43" fmla="*/ 1 h 76"/>
                <a:gd name="T44" fmla="*/ 0 w 90"/>
                <a:gd name="T45" fmla="*/ 1 h 76"/>
                <a:gd name="T46" fmla="*/ 33 w 90"/>
                <a:gd name="T47" fmla="*/ 1 h 76"/>
                <a:gd name="T48" fmla="*/ 33 w 90"/>
                <a:gd name="T49" fmla="*/ 17 h 76"/>
                <a:gd name="T50" fmla="*/ 58 w 90"/>
                <a:gd name="T51" fmla="*/ 0 h 76"/>
                <a:gd name="T52" fmla="*/ 81 w 90"/>
                <a:gd name="T53" fmla="*/ 32 h 76"/>
                <a:gd name="T54" fmla="*/ 81 w 90"/>
                <a:gd name="T55" fmla="*/ 65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0" h="76">
                  <a:moveTo>
                    <a:pt x="81" y="65"/>
                  </a:moveTo>
                  <a:cubicBezTo>
                    <a:pt x="81" y="67"/>
                    <a:pt x="81" y="68"/>
                    <a:pt x="82" y="69"/>
                  </a:cubicBezTo>
                  <a:cubicBezTo>
                    <a:pt x="90" y="76"/>
                    <a:pt x="90" y="76"/>
                    <a:pt x="90" y="76"/>
                  </a:cubicBezTo>
                  <a:cubicBezTo>
                    <a:pt x="90" y="76"/>
                    <a:pt x="90" y="76"/>
                    <a:pt x="90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54" y="69"/>
                    <a:pt x="54" y="69"/>
                    <a:pt x="54" y="69"/>
                  </a:cubicBezTo>
                  <a:cubicBezTo>
                    <a:pt x="56" y="68"/>
                    <a:pt x="56" y="67"/>
                    <a:pt x="56" y="65"/>
                  </a:cubicBezTo>
                  <a:cubicBezTo>
                    <a:pt x="56" y="63"/>
                    <a:pt x="56" y="43"/>
                    <a:pt x="56" y="35"/>
                  </a:cubicBezTo>
                  <a:cubicBezTo>
                    <a:pt x="56" y="21"/>
                    <a:pt x="54" y="12"/>
                    <a:pt x="45" y="12"/>
                  </a:cubicBezTo>
                  <a:cubicBezTo>
                    <a:pt x="40" y="12"/>
                    <a:pt x="36" y="15"/>
                    <a:pt x="33" y="19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7"/>
                    <a:pt x="33" y="68"/>
                    <a:pt x="35" y="69"/>
                  </a:cubicBezTo>
                  <a:cubicBezTo>
                    <a:pt x="42" y="76"/>
                    <a:pt x="42" y="76"/>
                    <a:pt x="42" y="76"/>
                  </a:cubicBezTo>
                  <a:cubicBezTo>
                    <a:pt x="42" y="76"/>
                    <a:pt x="42" y="76"/>
                    <a:pt x="42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7" y="69"/>
                    <a:pt x="7" y="69"/>
                    <a:pt x="7" y="69"/>
                  </a:cubicBezTo>
                  <a:cubicBezTo>
                    <a:pt x="8" y="68"/>
                    <a:pt x="8" y="67"/>
                    <a:pt x="8" y="65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8" y="11"/>
                    <a:pt x="8" y="10"/>
                    <a:pt x="7" y="9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33" y="1"/>
                    <a:pt x="33" y="1"/>
                    <a:pt x="33" y="1"/>
                  </a:cubicBezTo>
                  <a:cubicBezTo>
                    <a:pt x="33" y="17"/>
                    <a:pt x="33" y="17"/>
                    <a:pt x="33" y="17"/>
                  </a:cubicBezTo>
                  <a:cubicBezTo>
                    <a:pt x="37" y="6"/>
                    <a:pt x="45" y="0"/>
                    <a:pt x="58" y="0"/>
                  </a:cubicBezTo>
                  <a:cubicBezTo>
                    <a:pt x="73" y="0"/>
                    <a:pt x="81" y="11"/>
                    <a:pt x="81" y="32"/>
                  </a:cubicBezTo>
                  <a:cubicBezTo>
                    <a:pt x="81" y="41"/>
                    <a:pt x="81" y="53"/>
                    <a:pt x="81" y="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Muller Medium"/>
                <a:cs typeface="+mn-cs"/>
              </a:endParaRPr>
            </a:p>
          </p:txBody>
        </p:sp>
        <p:sp>
          <p:nvSpPr>
            <p:cNvPr id="31" name="Freeform 33">
              <a:extLst>
                <a:ext uri="{FF2B5EF4-FFF2-40B4-BE49-F238E27FC236}"/>
              </a:extLst>
            </p:cNvPr>
            <p:cNvSpPr>
              <a:spLocks noEditPoints="1"/>
            </p:cNvSpPr>
            <p:nvPr/>
          </p:nvSpPr>
          <p:spPr bwMode="auto">
            <a:xfrm>
              <a:off x="2362" y="2266"/>
              <a:ext cx="41" cy="45"/>
            </a:xfrm>
            <a:custGeom>
              <a:avLst/>
              <a:gdLst>
                <a:gd name="T0" fmla="*/ 26 w 72"/>
                <a:gd name="T1" fmla="*/ 35 h 77"/>
                <a:gd name="T2" fmla="*/ 26 w 72"/>
                <a:gd name="T3" fmla="*/ 35 h 77"/>
                <a:gd name="T4" fmla="*/ 48 w 72"/>
                <a:gd name="T5" fmla="*/ 63 h 77"/>
                <a:gd name="T6" fmla="*/ 71 w 72"/>
                <a:gd name="T7" fmla="*/ 49 h 77"/>
                <a:gd name="T8" fmla="*/ 71 w 72"/>
                <a:gd name="T9" fmla="*/ 49 h 77"/>
                <a:gd name="T10" fmla="*/ 37 w 72"/>
                <a:gd name="T11" fmla="*/ 77 h 77"/>
                <a:gd name="T12" fmla="*/ 0 w 72"/>
                <a:gd name="T13" fmla="*/ 39 h 77"/>
                <a:gd name="T14" fmla="*/ 38 w 72"/>
                <a:gd name="T15" fmla="*/ 0 h 77"/>
                <a:gd name="T16" fmla="*/ 72 w 72"/>
                <a:gd name="T17" fmla="*/ 32 h 77"/>
                <a:gd name="T18" fmla="*/ 72 w 72"/>
                <a:gd name="T19" fmla="*/ 35 h 77"/>
                <a:gd name="T20" fmla="*/ 26 w 72"/>
                <a:gd name="T21" fmla="*/ 35 h 77"/>
                <a:gd name="T22" fmla="*/ 26 w 72"/>
                <a:gd name="T23" fmla="*/ 32 h 77"/>
                <a:gd name="T24" fmla="*/ 48 w 72"/>
                <a:gd name="T25" fmla="*/ 32 h 77"/>
                <a:gd name="T26" fmla="*/ 48 w 72"/>
                <a:gd name="T27" fmla="*/ 28 h 77"/>
                <a:gd name="T28" fmla="*/ 38 w 72"/>
                <a:gd name="T29" fmla="*/ 3 h 77"/>
                <a:gd name="T30" fmla="*/ 26 w 72"/>
                <a:gd name="T31" fmla="*/ 32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2" h="77">
                  <a:moveTo>
                    <a:pt x="26" y="35"/>
                  </a:moveTo>
                  <a:cubicBezTo>
                    <a:pt x="26" y="35"/>
                    <a:pt x="26" y="35"/>
                    <a:pt x="26" y="35"/>
                  </a:cubicBezTo>
                  <a:cubicBezTo>
                    <a:pt x="26" y="55"/>
                    <a:pt x="36" y="63"/>
                    <a:pt x="48" y="63"/>
                  </a:cubicBezTo>
                  <a:cubicBezTo>
                    <a:pt x="57" y="63"/>
                    <a:pt x="66" y="59"/>
                    <a:pt x="71" y="49"/>
                  </a:cubicBezTo>
                  <a:cubicBezTo>
                    <a:pt x="71" y="49"/>
                    <a:pt x="71" y="49"/>
                    <a:pt x="71" y="49"/>
                  </a:cubicBezTo>
                  <a:cubicBezTo>
                    <a:pt x="67" y="68"/>
                    <a:pt x="55" y="77"/>
                    <a:pt x="37" y="77"/>
                  </a:cubicBezTo>
                  <a:cubicBezTo>
                    <a:pt x="18" y="77"/>
                    <a:pt x="0" y="66"/>
                    <a:pt x="0" y="39"/>
                  </a:cubicBezTo>
                  <a:cubicBezTo>
                    <a:pt x="0" y="11"/>
                    <a:pt x="18" y="0"/>
                    <a:pt x="38" y="0"/>
                  </a:cubicBezTo>
                  <a:cubicBezTo>
                    <a:pt x="55" y="0"/>
                    <a:pt x="72" y="7"/>
                    <a:pt x="72" y="32"/>
                  </a:cubicBezTo>
                  <a:cubicBezTo>
                    <a:pt x="72" y="32"/>
                    <a:pt x="72" y="33"/>
                    <a:pt x="72" y="35"/>
                  </a:cubicBezTo>
                  <a:lnTo>
                    <a:pt x="26" y="35"/>
                  </a:lnTo>
                  <a:close/>
                  <a:moveTo>
                    <a:pt x="26" y="32"/>
                  </a:moveTo>
                  <a:cubicBezTo>
                    <a:pt x="48" y="32"/>
                    <a:pt x="48" y="32"/>
                    <a:pt x="48" y="32"/>
                  </a:cubicBezTo>
                  <a:cubicBezTo>
                    <a:pt x="48" y="30"/>
                    <a:pt x="48" y="28"/>
                    <a:pt x="48" y="28"/>
                  </a:cubicBezTo>
                  <a:cubicBezTo>
                    <a:pt x="48" y="8"/>
                    <a:pt x="44" y="3"/>
                    <a:pt x="38" y="3"/>
                  </a:cubicBezTo>
                  <a:cubicBezTo>
                    <a:pt x="30" y="3"/>
                    <a:pt x="26" y="10"/>
                    <a:pt x="26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Muller Medium"/>
                <a:cs typeface="+mn-cs"/>
              </a:endParaRPr>
            </a:p>
          </p:txBody>
        </p:sp>
        <p:sp>
          <p:nvSpPr>
            <p:cNvPr id="32" name="Freeform 34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2407" y="2266"/>
              <a:ext cx="36" cy="45"/>
            </a:xfrm>
            <a:custGeom>
              <a:avLst/>
              <a:gdLst>
                <a:gd name="T0" fmla="*/ 27 w 62"/>
                <a:gd name="T1" fmla="*/ 50 h 77"/>
                <a:gd name="T2" fmla="*/ 16 w 62"/>
                <a:gd name="T3" fmla="*/ 45 h 77"/>
                <a:gd name="T4" fmla="*/ 2 w 62"/>
                <a:gd name="T5" fmla="*/ 24 h 77"/>
                <a:gd name="T6" fmla="*/ 33 w 62"/>
                <a:gd name="T7" fmla="*/ 0 h 77"/>
                <a:gd name="T8" fmla="*/ 60 w 62"/>
                <a:gd name="T9" fmla="*/ 4 h 77"/>
                <a:gd name="T10" fmla="*/ 51 w 62"/>
                <a:gd name="T11" fmla="*/ 26 h 77"/>
                <a:gd name="T12" fmla="*/ 51 w 62"/>
                <a:gd name="T13" fmla="*/ 26 h 77"/>
                <a:gd name="T14" fmla="*/ 39 w 62"/>
                <a:gd name="T15" fmla="*/ 5 h 77"/>
                <a:gd name="T16" fmla="*/ 35 w 62"/>
                <a:gd name="T17" fmla="*/ 2 h 77"/>
                <a:gd name="T18" fmla="*/ 33 w 62"/>
                <a:gd name="T19" fmla="*/ 2 h 77"/>
                <a:gd name="T20" fmla="*/ 21 w 62"/>
                <a:gd name="T21" fmla="*/ 13 h 77"/>
                <a:gd name="T22" fmla="*/ 35 w 62"/>
                <a:gd name="T23" fmla="*/ 27 h 77"/>
                <a:gd name="T24" fmla="*/ 45 w 62"/>
                <a:gd name="T25" fmla="*/ 31 h 77"/>
                <a:gd name="T26" fmla="*/ 62 w 62"/>
                <a:gd name="T27" fmla="*/ 52 h 77"/>
                <a:gd name="T28" fmla="*/ 27 w 62"/>
                <a:gd name="T29" fmla="*/ 77 h 77"/>
                <a:gd name="T30" fmla="*/ 0 w 62"/>
                <a:gd name="T31" fmla="*/ 73 h 77"/>
                <a:gd name="T32" fmla="*/ 8 w 62"/>
                <a:gd name="T33" fmla="*/ 49 h 77"/>
                <a:gd name="T34" fmla="*/ 8 w 62"/>
                <a:gd name="T35" fmla="*/ 49 h 77"/>
                <a:gd name="T36" fmla="*/ 20 w 62"/>
                <a:gd name="T37" fmla="*/ 73 h 77"/>
                <a:gd name="T38" fmla="*/ 24 w 62"/>
                <a:gd name="T39" fmla="*/ 75 h 77"/>
                <a:gd name="T40" fmla="*/ 27 w 62"/>
                <a:gd name="T41" fmla="*/ 75 h 77"/>
                <a:gd name="T42" fmla="*/ 41 w 62"/>
                <a:gd name="T43" fmla="*/ 64 h 77"/>
                <a:gd name="T44" fmla="*/ 27 w 62"/>
                <a:gd name="T45" fmla="*/ 5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2" h="77">
                  <a:moveTo>
                    <a:pt x="27" y="50"/>
                  </a:moveTo>
                  <a:cubicBezTo>
                    <a:pt x="16" y="45"/>
                    <a:pt x="16" y="45"/>
                    <a:pt x="16" y="45"/>
                  </a:cubicBezTo>
                  <a:cubicBezTo>
                    <a:pt x="8" y="41"/>
                    <a:pt x="2" y="34"/>
                    <a:pt x="2" y="24"/>
                  </a:cubicBezTo>
                  <a:cubicBezTo>
                    <a:pt x="2" y="9"/>
                    <a:pt x="14" y="0"/>
                    <a:pt x="33" y="0"/>
                  </a:cubicBezTo>
                  <a:cubicBezTo>
                    <a:pt x="40" y="0"/>
                    <a:pt x="50" y="1"/>
                    <a:pt x="60" y="4"/>
                  </a:cubicBezTo>
                  <a:cubicBezTo>
                    <a:pt x="51" y="26"/>
                    <a:pt x="51" y="26"/>
                    <a:pt x="51" y="26"/>
                  </a:cubicBezTo>
                  <a:cubicBezTo>
                    <a:pt x="51" y="26"/>
                    <a:pt x="51" y="26"/>
                    <a:pt x="51" y="26"/>
                  </a:cubicBezTo>
                  <a:cubicBezTo>
                    <a:pt x="39" y="5"/>
                    <a:pt x="39" y="5"/>
                    <a:pt x="39" y="5"/>
                  </a:cubicBezTo>
                  <a:cubicBezTo>
                    <a:pt x="38" y="3"/>
                    <a:pt x="38" y="2"/>
                    <a:pt x="35" y="2"/>
                  </a:cubicBezTo>
                  <a:cubicBezTo>
                    <a:pt x="33" y="2"/>
                    <a:pt x="33" y="2"/>
                    <a:pt x="33" y="2"/>
                  </a:cubicBezTo>
                  <a:cubicBezTo>
                    <a:pt x="27" y="2"/>
                    <a:pt x="21" y="6"/>
                    <a:pt x="21" y="13"/>
                  </a:cubicBezTo>
                  <a:cubicBezTo>
                    <a:pt x="21" y="20"/>
                    <a:pt x="26" y="23"/>
                    <a:pt x="35" y="27"/>
                  </a:cubicBezTo>
                  <a:cubicBezTo>
                    <a:pt x="45" y="31"/>
                    <a:pt x="45" y="31"/>
                    <a:pt x="45" y="31"/>
                  </a:cubicBezTo>
                  <a:cubicBezTo>
                    <a:pt x="54" y="35"/>
                    <a:pt x="62" y="40"/>
                    <a:pt x="62" y="52"/>
                  </a:cubicBezTo>
                  <a:cubicBezTo>
                    <a:pt x="62" y="69"/>
                    <a:pt x="48" y="77"/>
                    <a:pt x="27" y="77"/>
                  </a:cubicBezTo>
                  <a:cubicBezTo>
                    <a:pt x="19" y="77"/>
                    <a:pt x="8" y="76"/>
                    <a:pt x="0" y="73"/>
                  </a:cubicBezTo>
                  <a:cubicBezTo>
                    <a:pt x="8" y="49"/>
                    <a:pt x="8" y="49"/>
                    <a:pt x="8" y="49"/>
                  </a:cubicBezTo>
                  <a:cubicBezTo>
                    <a:pt x="8" y="49"/>
                    <a:pt x="8" y="49"/>
                    <a:pt x="8" y="49"/>
                  </a:cubicBezTo>
                  <a:cubicBezTo>
                    <a:pt x="20" y="73"/>
                    <a:pt x="20" y="73"/>
                    <a:pt x="20" y="73"/>
                  </a:cubicBezTo>
                  <a:cubicBezTo>
                    <a:pt x="21" y="74"/>
                    <a:pt x="22" y="75"/>
                    <a:pt x="24" y="75"/>
                  </a:cubicBezTo>
                  <a:cubicBezTo>
                    <a:pt x="27" y="75"/>
                    <a:pt x="27" y="75"/>
                    <a:pt x="27" y="75"/>
                  </a:cubicBezTo>
                  <a:cubicBezTo>
                    <a:pt x="36" y="75"/>
                    <a:pt x="41" y="70"/>
                    <a:pt x="41" y="64"/>
                  </a:cubicBezTo>
                  <a:cubicBezTo>
                    <a:pt x="41" y="57"/>
                    <a:pt x="37" y="55"/>
                    <a:pt x="27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Muller Medium"/>
                <a:cs typeface="+mn-cs"/>
              </a:endParaRPr>
            </a:p>
          </p:txBody>
        </p:sp>
        <p:sp>
          <p:nvSpPr>
            <p:cNvPr id="33" name="Freeform 35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2445" y="2266"/>
              <a:ext cx="44" cy="44"/>
            </a:xfrm>
            <a:custGeom>
              <a:avLst/>
              <a:gdLst>
                <a:gd name="T0" fmla="*/ 69 w 76"/>
                <a:gd name="T1" fmla="*/ 67 h 75"/>
                <a:gd name="T2" fmla="*/ 76 w 76"/>
                <a:gd name="T3" fmla="*/ 75 h 75"/>
                <a:gd name="T4" fmla="*/ 76 w 76"/>
                <a:gd name="T5" fmla="*/ 75 h 75"/>
                <a:gd name="T6" fmla="*/ 40 w 76"/>
                <a:gd name="T7" fmla="*/ 75 h 75"/>
                <a:gd name="T8" fmla="*/ 40 w 76"/>
                <a:gd name="T9" fmla="*/ 75 h 75"/>
                <a:gd name="T10" fmla="*/ 45 w 76"/>
                <a:gd name="T11" fmla="*/ 68 h 75"/>
                <a:gd name="T12" fmla="*/ 45 w 76"/>
                <a:gd name="T13" fmla="*/ 66 h 75"/>
                <a:gd name="T14" fmla="*/ 32 w 76"/>
                <a:gd name="T15" fmla="*/ 45 h 75"/>
                <a:gd name="T16" fmla="*/ 22 w 76"/>
                <a:gd name="T17" fmla="*/ 59 h 75"/>
                <a:gd name="T18" fmla="*/ 21 w 76"/>
                <a:gd name="T19" fmla="*/ 63 h 75"/>
                <a:gd name="T20" fmla="*/ 29 w 76"/>
                <a:gd name="T21" fmla="*/ 75 h 75"/>
                <a:gd name="T22" fmla="*/ 29 w 76"/>
                <a:gd name="T23" fmla="*/ 75 h 75"/>
                <a:gd name="T24" fmla="*/ 0 w 76"/>
                <a:gd name="T25" fmla="*/ 75 h 75"/>
                <a:gd name="T26" fmla="*/ 0 w 76"/>
                <a:gd name="T27" fmla="*/ 75 h 75"/>
                <a:gd name="T28" fmla="*/ 15 w 76"/>
                <a:gd name="T29" fmla="*/ 63 h 75"/>
                <a:gd name="T30" fmla="*/ 20 w 76"/>
                <a:gd name="T31" fmla="*/ 58 h 75"/>
                <a:gd name="T32" fmla="*/ 31 w 76"/>
                <a:gd name="T33" fmla="*/ 43 h 75"/>
                <a:gd name="T34" fmla="*/ 11 w 76"/>
                <a:gd name="T35" fmla="*/ 12 h 75"/>
                <a:gd name="T36" fmla="*/ 7 w 76"/>
                <a:gd name="T37" fmla="*/ 8 h 75"/>
                <a:gd name="T38" fmla="*/ 1 w 76"/>
                <a:gd name="T39" fmla="*/ 1 h 75"/>
                <a:gd name="T40" fmla="*/ 1 w 76"/>
                <a:gd name="T41" fmla="*/ 0 h 75"/>
                <a:gd name="T42" fmla="*/ 37 w 76"/>
                <a:gd name="T43" fmla="*/ 0 h 75"/>
                <a:gd name="T44" fmla="*/ 37 w 76"/>
                <a:gd name="T45" fmla="*/ 1 h 75"/>
                <a:gd name="T46" fmla="*/ 32 w 76"/>
                <a:gd name="T47" fmla="*/ 7 h 75"/>
                <a:gd name="T48" fmla="*/ 32 w 76"/>
                <a:gd name="T49" fmla="*/ 10 h 75"/>
                <a:gd name="T50" fmla="*/ 44 w 76"/>
                <a:gd name="T51" fmla="*/ 28 h 75"/>
                <a:gd name="T52" fmla="*/ 53 w 76"/>
                <a:gd name="T53" fmla="*/ 16 h 75"/>
                <a:gd name="T54" fmla="*/ 53 w 76"/>
                <a:gd name="T55" fmla="*/ 13 h 75"/>
                <a:gd name="T56" fmla="*/ 45 w 76"/>
                <a:gd name="T57" fmla="*/ 1 h 75"/>
                <a:gd name="T58" fmla="*/ 45 w 76"/>
                <a:gd name="T59" fmla="*/ 0 h 75"/>
                <a:gd name="T60" fmla="*/ 75 w 76"/>
                <a:gd name="T61" fmla="*/ 0 h 75"/>
                <a:gd name="T62" fmla="*/ 75 w 76"/>
                <a:gd name="T63" fmla="*/ 1 h 75"/>
                <a:gd name="T64" fmla="*/ 60 w 76"/>
                <a:gd name="T65" fmla="*/ 12 h 75"/>
                <a:gd name="T66" fmla="*/ 54 w 76"/>
                <a:gd name="T67" fmla="*/ 18 h 75"/>
                <a:gd name="T68" fmla="*/ 45 w 76"/>
                <a:gd name="T69" fmla="*/ 30 h 75"/>
                <a:gd name="T70" fmla="*/ 66 w 76"/>
                <a:gd name="T71" fmla="*/ 63 h 75"/>
                <a:gd name="T72" fmla="*/ 69 w 76"/>
                <a:gd name="T73" fmla="*/ 67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6" h="75">
                  <a:moveTo>
                    <a:pt x="69" y="67"/>
                  </a:move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40" y="75"/>
                    <a:pt x="40" y="75"/>
                    <a:pt x="40" y="75"/>
                  </a:cubicBezTo>
                  <a:cubicBezTo>
                    <a:pt x="40" y="75"/>
                    <a:pt x="40" y="75"/>
                    <a:pt x="40" y="75"/>
                  </a:cubicBezTo>
                  <a:cubicBezTo>
                    <a:pt x="45" y="68"/>
                    <a:pt x="45" y="68"/>
                    <a:pt x="45" y="68"/>
                  </a:cubicBezTo>
                  <a:cubicBezTo>
                    <a:pt x="46" y="67"/>
                    <a:pt x="46" y="67"/>
                    <a:pt x="45" y="66"/>
                  </a:cubicBezTo>
                  <a:cubicBezTo>
                    <a:pt x="32" y="45"/>
                    <a:pt x="32" y="45"/>
                    <a:pt x="32" y="45"/>
                  </a:cubicBezTo>
                  <a:cubicBezTo>
                    <a:pt x="22" y="59"/>
                    <a:pt x="22" y="59"/>
                    <a:pt x="22" y="59"/>
                  </a:cubicBezTo>
                  <a:cubicBezTo>
                    <a:pt x="21" y="61"/>
                    <a:pt x="20" y="61"/>
                    <a:pt x="21" y="63"/>
                  </a:cubicBezTo>
                  <a:cubicBezTo>
                    <a:pt x="29" y="75"/>
                    <a:pt x="29" y="75"/>
                    <a:pt x="29" y="75"/>
                  </a:cubicBezTo>
                  <a:cubicBezTo>
                    <a:pt x="29" y="75"/>
                    <a:pt x="29" y="75"/>
                    <a:pt x="29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15" y="63"/>
                    <a:pt x="15" y="63"/>
                    <a:pt x="15" y="63"/>
                  </a:cubicBezTo>
                  <a:cubicBezTo>
                    <a:pt x="17" y="61"/>
                    <a:pt x="18" y="60"/>
                    <a:pt x="20" y="58"/>
                  </a:cubicBezTo>
                  <a:cubicBezTo>
                    <a:pt x="31" y="43"/>
                    <a:pt x="31" y="43"/>
                    <a:pt x="31" y="43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0" y="10"/>
                    <a:pt x="8" y="9"/>
                    <a:pt x="7" y="8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31" y="8"/>
                    <a:pt x="31" y="9"/>
                    <a:pt x="32" y="10"/>
                  </a:cubicBezTo>
                  <a:cubicBezTo>
                    <a:pt x="44" y="28"/>
                    <a:pt x="44" y="28"/>
                    <a:pt x="44" y="28"/>
                  </a:cubicBezTo>
                  <a:cubicBezTo>
                    <a:pt x="53" y="16"/>
                    <a:pt x="53" y="16"/>
                    <a:pt x="53" y="16"/>
                  </a:cubicBezTo>
                  <a:cubicBezTo>
                    <a:pt x="54" y="15"/>
                    <a:pt x="54" y="14"/>
                    <a:pt x="53" y="13"/>
                  </a:cubicBezTo>
                  <a:cubicBezTo>
                    <a:pt x="45" y="1"/>
                    <a:pt x="45" y="1"/>
                    <a:pt x="45" y="1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75" y="1"/>
                    <a:pt x="75" y="1"/>
                    <a:pt x="75" y="1"/>
                  </a:cubicBezTo>
                  <a:cubicBezTo>
                    <a:pt x="60" y="12"/>
                    <a:pt x="60" y="12"/>
                    <a:pt x="60" y="12"/>
                  </a:cubicBezTo>
                  <a:cubicBezTo>
                    <a:pt x="57" y="14"/>
                    <a:pt x="56" y="15"/>
                    <a:pt x="54" y="18"/>
                  </a:cubicBezTo>
                  <a:cubicBezTo>
                    <a:pt x="45" y="30"/>
                    <a:pt x="45" y="30"/>
                    <a:pt x="45" y="30"/>
                  </a:cubicBezTo>
                  <a:cubicBezTo>
                    <a:pt x="66" y="63"/>
                    <a:pt x="66" y="63"/>
                    <a:pt x="66" y="63"/>
                  </a:cubicBezTo>
                  <a:cubicBezTo>
                    <a:pt x="67" y="65"/>
                    <a:pt x="68" y="66"/>
                    <a:pt x="69" y="6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Muller Medium"/>
                <a:cs typeface="+mn-cs"/>
              </a:endParaRPr>
            </a:p>
          </p:txBody>
        </p:sp>
        <p:sp>
          <p:nvSpPr>
            <p:cNvPr id="34" name="Freeform 36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2490" y="2267"/>
              <a:ext cx="36" cy="43"/>
            </a:xfrm>
            <a:custGeom>
              <a:avLst/>
              <a:gdLst>
                <a:gd name="T0" fmla="*/ 43 w 63"/>
                <a:gd name="T1" fmla="*/ 68 h 75"/>
                <a:gd name="T2" fmla="*/ 50 w 63"/>
                <a:gd name="T3" fmla="*/ 75 h 75"/>
                <a:gd name="T4" fmla="*/ 50 w 63"/>
                <a:gd name="T5" fmla="*/ 75 h 75"/>
                <a:gd name="T6" fmla="*/ 13 w 63"/>
                <a:gd name="T7" fmla="*/ 75 h 75"/>
                <a:gd name="T8" fmla="*/ 13 w 63"/>
                <a:gd name="T9" fmla="*/ 75 h 75"/>
                <a:gd name="T10" fmla="*/ 21 w 63"/>
                <a:gd name="T11" fmla="*/ 68 h 75"/>
                <a:gd name="T12" fmla="*/ 22 w 63"/>
                <a:gd name="T13" fmla="*/ 65 h 75"/>
                <a:gd name="T14" fmla="*/ 22 w 63"/>
                <a:gd name="T15" fmla="*/ 2 h 75"/>
                <a:gd name="T16" fmla="*/ 16 w 63"/>
                <a:gd name="T17" fmla="*/ 2 h 75"/>
                <a:gd name="T18" fmla="*/ 13 w 63"/>
                <a:gd name="T19" fmla="*/ 4 h 75"/>
                <a:gd name="T20" fmla="*/ 0 w 63"/>
                <a:gd name="T21" fmla="*/ 29 h 75"/>
                <a:gd name="T22" fmla="*/ 0 w 63"/>
                <a:gd name="T23" fmla="*/ 29 h 75"/>
                <a:gd name="T24" fmla="*/ 0 w 63"/>
                <a:gd name="T25" fmla="*/ 0 h 75"/>
                <a:gd name="T26" fmla="*/ 63 w 63"/>
                <a:gd name="T27" fmla="*/ 0 h 75"/>
                <a:gd name="T28" fmla="*/ 63 w 63"/>
                <a:gd name="T29" fmla="*/ 29 h 75"/>
                <a:gd name="T30" fmla="*/ 63 w 63"/>
                <a:gd name="T31" fmla="*/ 29 h 75"/>
                <a:gd name="T32" fmla="*/ 50 w 63"/>
                <a:gd name="T33" fmla="*/ 4 h 75"/>
                <a:gd name="T34" fmla="*/ 47 w 63"/>
                <a:gd name="T35" fmla="*/ 2 h 75"/>
                <a:gd name="T36" fmla="*/ 41 w 63"/>
                <a:gd name="T37" fmla="*/ 2 h 75"/>
                <a:gd name="T38" fmla="*/ 41 w 63"/>
                <a:gd name="T39" fmla="*/ 65 h 75"/>
                <a:gd name="T40" fmla="*/ 43 w 63"/>
                <a:gd name="T41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3" h="75">
                  <a:moveTo>
                    <a:pt x="43" y="68"/>
                  </a:moveTo>
                  <a:cubicBezTo>
                    <a:pt x="50" y="75"/>
                    <a:pt x="50" y="75"/>
                    <a:pt x="50" y="75"/>
                  </a:cubicBezTo>
                  <a:cubicBezTo>
                    <a:pt x="50" y="75"/>
                    <a:pt x="50" y="75"/>
                    <a:pt x="50" y="75"/>
                  </a:cubicBezTo>
                  <a:cubicBezTo>
                    <a:pt x="13" y="75"/>
                    <a:pt x="13" y="75"/>
                    <a:pt x="13" y="75"/>
                  </a:cubicBezTo>
                  <a:cubicBezTo>
                    <a:pt x="13" y="75"/>
                    <a:pt x="13" y="75"/>
                    <a:pt x="13" y="75"/>
                  </a:cubicBezTo>
                  <a:cubicBezTo>
                    <a:pt x="21" y="68"/>
                    <a:pt x="21" y="68"/>
                    <a:pt x="21" y="68"/>
                  </a:cubicBezTo>
                  <a:cubicBezTo>
                    <a:pt x="22" y="67"/>
                    <a:pt x="22" y="67"/>
                    <a:pt x="22" y="65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4" y="2"/>
                    <a:pt x="14" y="3"/>
                    <a:pt x="13" y="4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50" y="4"/>
                    <a:pt x="50" y="4"/>
                    <a:pt x="50" y="4"/>
                  </a:cubicBezTo>
                  <a:cubicBezTo>
                    <a:pt x="49" y="3"/>
                    <a:pt x="49" y="2"/>
                    <a:pt x="47" y="2"/>
                  </a:cubicBezTo>
                  <a:cubicBezTo>
                    <a:pt x="41" y="2"/>
                    <a:pt x="41" y="2"/>
                    <a:pt x="41" y="2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1" y="67"/>
                    <a:pt x="41" y="67"/>
                    <a:pt x="43" y="6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Muller Medium"/>
                <a:cs typeface="+mn-cs"/>
              </a:endParaRPr>
            </a:p>
          </p:txBody>
        </p:sp>
        <p:sp>
          <p:nvSpPr>
            <p:cNvPr id="35" name="Freeform 37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2529" y="2266"/>
              <a:ext cx="35" cy="45"/>
            </a:xfrm>
            <a:custGeom>
              <a:avLst/>
              <a:gdLst>
                <a:gd name="T0" fmla="*/ 60 w 60"/>
                <a:gd name="T1" fmla="*/ 28 h 77"/>
                <a:gd name="T2" fmla="*/ 59 w 60"/>
                <a:gd name="T3" fmla="*/ 28 h 77"/>
                <a:gd name="T4" fmla="*/ 43 w 60"/>
                <a:gd name="T5" fmla="*/ 4 h 77"/>
                <a:gd name="T6" fmla="*/ 40 w 60"/>
                <a:gd name="T7" fmla="*/ 2 h 77"/>
                <a:gd name="T8" fmla="*/ 38 w 60"/>
                <a:gd name="T9" fmla="*/ 2 h 77"/>
                <a:gd name="T10" fmla="*/ 22 w 60"/>
                <a:gd name="T11" fmla="*/ 39 h 77"/>
                <a:gd name="T12" fmla="*/ 38 w 60"/>
                <a:gd name="T13" fmla="*/ 75 h 77"/>
                <a:gd name="T14" fmla="*/ 40 w 60"/>
                <a:gd name="T15" fmla="*/ 75 h 77"/>
                <a:gd name="T16" fmla="*/ 43 w 60"/>
                <a:gd name="T17" fmla="*/ 74 h 77"/>
                <a:gd name="T18" fmla="*/ 59 w 60"/>
                <a:gd name="T19" fmla="*/ 49 h 77"/>
                <a:gd name="T20" fmla="*/ 60 w 60"/>
                <a:gd name="T21" fmla="*/ 49 h 77"/>
                <a:gd name="T22" fmla="*/ 60 w 60"/>
                <a:gd name="T23" fmla="*/ 75 h 77"/>
                <a:gd name="T24" fmla="*/ 37 w 60"/>
                <a:gd name="T25" fmla="*/ 77 h 77"/>
                <a:gd name="T26" fmla="*/ 0 w 60"/>
                <a:gd name="T27" fmla="*/ 39 h 77"/>
                <a:gd name="T28" fmla="*/ 37 w 60"/>
                <a:gd name="T29" fmla="*/ 0 h 77"/>
                <a:gd name="T30" fmla="*/ 60 w 60"/>
                <a:gd name="T31" fmla="*/ 2 h 77"/>
                <a:gd name="T32" fmla="*/ 60 w 60"/>
                <a:gd name="T33" fmla="*/ 28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0" h="77">
                  <a:moveTo>
                    <a:pt x="60" y="28"/>
                  </a:moveTo>
                  <a:cubicBezTo>
                    <a:pt x="59" y="28"/>
                    <a:pt x="59" y="28"/>
                    <a:pt x="59" y="28"/>
                  </a:cubicBezTo>
                  <a:cubicBezTo>
                    <a:pt x="43" y="4"/>
                    <a:pt x="43" y="4"/>
                    <a:pt x="43" y="4"/>
                  </a:cubicBezTo>
                  <a:cubicBezTo>
                    <a:pt x="42" y="3"/>
                    <a:pt x="42" y="2"/>
                    <a:pt x="40" y="2"/>
                  </a:cubicBezTo>
                  <a:cubicBezTo>
                    <a:pt x="38" y="2"/>
                    <a:pt x="38" y="2"/>
                    <a:pt x="38" y="2"/>
                  </a:cubicBezTo>
                  <a:cubicBezTo>
                    <a:pt x="26" y="2"/>
                    <a:pt x="22" y="17"/>
                    <a:pt x="22" y="39"/>
                  </a:cubicBezTo>
                  <a:cubicBezTo>
                    <a:pt x="22" y="61"/>
                    <a:pt x="27" y="75"/>
                    <a:pt x="38" y="75"/>
                  </a:cubicBezTo>
                  <a:cubicBezTo>
                    <a:pt x="40" y="75"/>
                    <a:pt x="40" y="75"/>
                    <a:pt x="40" y="75"/>
                  </a:cubicBezTo>
                  <a:cubicBezTo>
                    <a:pt x="42" y="75"/>
                    <a:pt x="42" y="75"/>
                    <a:pt x="43" y="74"/>
                  </a:cubicBezTo>
                  <a:cubicBezTo>
                    <a:pt x="59" y="49"/>
                    <a:pt x="59" y="49"/>
                    <a:pt x="59" y="49"/>
                  </a:cubicBezTo>
                  <a:cubicBezTo>
                    <a:pt x="60" y="49"/>
                    <a:pt x="60" y="49"/>
                    <a:pt x="60" y="49"/>
                  </a:cubicBezTo>
                  <a:cubicBezTo>
                    <a:pt x="60" y="75"/>
                    <a:pt x="60" y="75"/>
                    <a:pt x="60" y="75"/>
                  </a:cubicBezTo>
                  <a:cubicBezTo>
                    <a:pt x="52" y="77"/>
                    <a:pt x="44" y="77"/>
                    <a:pt x="37" y="77"/>
                  </a:cubicBezTo>
                  <a:cubicBezTo>
                    <a:pt x="12" y="77"/>
                    <a:pt x="0" y="62"/>
                    <a:pt x="0" y="39"/>
                  </a:cubicBezTo>
                  <a:cubicBezTo>
                    <a:pt x="0" y="15"/>
                    <a:pt x="13" y="0"/>
                    <a:pt x="37" y="0"/>
                  </a:cubicBezTo>
                  <a:cubicBezTo>
                    <a:pt x="44" y="0"/>
                    <a:pt x="52" y="1"/>
                    <a:pt x="60" y="2"/>
                  </a:cubicBezTo>
                  <a:lnTo>
                    <a:pt x="60" y="2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Muller Medium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12546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aim  4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>
            <a:extLst>
              <a:ext uri="{FF2B5EF4-FFF2-40B4-BE49-F238E27FC236}"/>
            </a:extLst>
          </p:cNvPr>
          <p:cNvGrpSpPr>
            <a:grpSpLocks noChangeAspect="1"/>
          </p:cNvGrpSpPr>
          <p:nvPr userDrawn="1"/>
        </p:nvGrpSpPr>
        <p:grpSpPr bwMode="auto">
          <a:xfrm>
            <a:off x="2379742" y="2726084"/>
            <a:ext cx="4371102" cy="1427698"/>
            <a:chOff x="1074" y="1949"/>
            <a:chExt cx="1490" cy="365"/>
          </a:xfrm>
          <a:solidFill>
            <a:schemeClr val="tx2"/>
          </a:solidFill>
        </p:grpSpPr>
        <p:sp>
          <p:nvSpPr>
            <p:cNvPr id="3" name="Freeform 5">
              <a:extLst>
                <a:ext uri="{FF2B5EF4-FFF2-40B4-BE49-F238E27FC236}"/>
              </a:extLst>
            </p:cNvPr>
            <p:cNvSpPr>
              <a:spLocks noEditPoints="1"/>
            </p:cNvSpPr>
            <p:nvPr/>
          </p:nvSpPr>
          <p:spPr bwMode="auto">
            <a:xfrm>
              <a:off x="1082" y="1949"/>
              <a:ext cx="39" cy="170"/>
            </a:xfrm>
            <a:custGeom>
              <a:avLst/>
              <a:gdLst>
                <a:gd name="T0" fmla="*/ 33 w 67"/>
                <a:gd name="T1" fmla="*/ 64 h 292"/>
                <a:gd name="T2" fmla="*/ 0 w 67"/>
                <a:gd name="T3" fmla="*/ 31 h 292"/>
                <a:gd name="T4" fmla="*/ 33 w 67"/>
                <a:gd name="T5" fmla="*/ 0 h 292"/>
                <a:gd name="T6" fmla="*/ 67 w 67"/>
                <a:gd name="T7" fmla="*/ 31 h 292"/>
                <a:gd name="T8" fmla="*/ 33 w 67"/>
                <a:gd name="T9" fmla="*/ 64 h 292"/>
                <a:gd name="T10" fmla="*/ 5 w 67"/>
                <a:gd name="T11" fmla="*/ 292 h 292"/>
                <a:gd name="T12" fmla="*/ 5 w 67"/>
                <a:gd name="T13" fmla="*/ 96 h 292"/>
                <a:gd name="T14" fmla="*/ 62 w 67"/>
                <a:gd name="T15" fmla="*/ 96 h 292"/>
                <a:gd name="T16" fmla="*/ 62 w 67"/>
                <a:gd name="T17" fmla="*/ 292 h 292"/>
                <a:gd name="T18" fmla="*/ 5 w 67"/>
                <a:gd name="T19" fmla="*/ 292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" h="292">
                  <a:moveTo>
                    <a:pt x="33" y="64"/>
                  </a:moveTo>
                  <a:cubicBezTo>
                    <a:pt x="16" y="64"/>
                    <a:pt x="0" y="54"/>
                    <a:pt x="0" y="31"/>
                  </a:cubicBezTo>
                  <a:cubicBezTo>
                    <a:pt x="0" y="9"/>
                    <a:pt x="16" y="0"/>
                    <a:pt x="33" y="0"/>
                  </a:cubicBezTo>
                  <a:cubicBezTo>
                    <a:pt x="51" y="0"/>
                    <a:pt x="67" y="9"/>
                    <a:pt x="67" y="31"/>
                  </a:cubicBezTo>
                  <a:cubicBezTo>
                    <a:pt x="67" y="54"/>
                    <a:pt x="51" y="64"/>
                    <a:pt x="33" y="64"/>
                  </a:cubicBezTo>
                  <a:close/>
                  <a:moveTo>
                    <a:pt x="5" y="292"/>
                  </a:moveTo>
                  <a:cubicBezTo>
                    <a:pt x="5" y="96"/>
                    <a:pt x="5" y="96"/>
                    <a:pt x="5" y="96"/>
                  </a:cubicBezTo>
                  <a:cubicBezTo>
                    <a:pt x="62" y="96"/>
                    <a:pt x="62" y="96"/>
                    <a:pt x="62" y="96"/>
                  </a:cubicBezTo>
                  <a:cubicBezTo>
                    <a:pt x="62" y="292"/>
                    <a:pt x="62" y="292"/>
                    <a:pt x="62" y="292"/>
                  </a:cubicBezTo>
                  <a:lnTo>
                    <a:pt x="5" y="29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Muller Medium"/>
                <a:cs typeface="+mn-cs"/>
              </a:endParaRPr>
            </a:p>
          </p:txBody>
        </p:sp>
        <p:sp>
          <p:nvSpPr>
            <p:cNvPr id="4" name="Freeform 6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1146" y="2002"/>
              <a:ext cx="113" cy="117"/>
            </a:xfrm>
            <a:custGeom>
              <a:avLst/>
              <a:gdLst>
                <a:gd name="T0" fmla="*/ 115 w 195"/>
                <a:gd name="T1" fmla="*/ 0 h 201"/>
                <a:gd name="T2" fmla="*/ 195 w 195"/>
                <a:gd name="T3" fmla="*/ 80 h 201"/>
                <a:gd name="T4" fmla="*/ 195 w 195"/>
                <a:gd name="T5" fmla="*/ 201 h 201"/>
                <a:gd name="T6" fmla="*/ 138 w 195"/>
                <a:gd name="T7" fmla="*/ 201 h 201"/>
                <a:gd name="T8" fmla="*/ 138 w 195"/>
                <a:gd name="T9" fmla="*/ 87 h 201"/>
                <a:gd name="T10" fmla="*/ 100 w 195"/>
                <a:gd name="T11" fmla="*/ 49 h 201"/>
                <a:gd name="T12" fmla="*/ 57 w 195"/>
                <a:gd name="T13" fmla="*/ 73 h 201"/>
                <a:gd name="T14" fmla="*/ 57 w 195"/>
                <a:gd name="T15" fmla="*/ 201 h 201"/>
                <a:gd name="T16" fmla="*/ 0 w 195"/>
                <a:gd name="T17" fmla="*/ 201 h 201"/>
                <a:gd name="T18" fmla="*/ 0 w 195"/>
                <a:gd name="T19" fmla="*/ 5 h 201"/>
                <a:gd name="T20" fmla="*/ 50 w 195"/>
                <a:gd name="T21" fmla="*/ 5 h 201"/>
                <a:gd name="T22" fmla="*/ 50 w 195"/>
                <a:gd name="T23" fmla="*/ 30 h 201"/>
                <a:gd name="T24" fmla="*/ 115 w 195"/>
                <a:gd name="T25" fmla="*/ 0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5" h="201">
                  <a:moveTo>
                    <a:pt x="115" y="0"/>
                  </a:moveTo>
                  <a:cubicBezTo>
                    <a:pt x="167" y="0"/>
                    <a:pt x="195" y="35"/>
                    <a:pt x="195" y="80"/>
                  </a:cubicBezTo>
                  <a:cubicBezTo>
                    <a:pt x="195" y="201"/>
                    <a:pt x="195" y="201"/>
                    <a:pt x="195" y="201"/>
                  </a:cubicBezTo>
                  <a:cubicBezTo>
                    <a:pt x="138" y="201"/>
                    <a:pt x="138" y="201"/>
                    <a:pt x="138" y="201"/>
                  </a:cubicBezTo>
                  <a:cubicBezTo>
                    <a:pt x="138" y="87"/>
                    <a:pt x="138" y="87"/>
                    <a:pt x="138" y="87"/>
                  </a:cubicBezTo>
                  <a:cubicBezTo>
                    <a:pt x="138" y="61"/>
                    <a:pt x="122" y="49"/>
                    <a:pt x="100" y="49"/>
                  </a:cubicBezTo>
                  <a:cubicBezTo>
                    <a:pt x="80" y="49"/>
                    <a:pt x="65" y="62"/>
                    <a:pt x="57" y="73"/>
                  </a:cubicBezTo>
                  <a:cubicBezTo>
                    <a:pt x="57" y="201"/>
                    <a:pt x="57" y="201"/>
                    <a:pt x="57" y="201"/>
                  </a:cubicBezTo>
                  <a:cubicBezTo>
                    <a:pt x="0" y="201"/>
                    <a:pt x="0" y="201"/>
                    <a:pt x="0" y="201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50" y="5"/>
                    <a:pt x="50" y="5"/>
                    <a:pt x="50" y="5"/>
                  </a:cubicBezTo>
                  <a:cubicBezTo>
                    <a:pt x="50" y="30"/>
                    <a:pt x="50" y="30"/>
                    <a:pt x="50" y="30"/>
                  </a:cubicBezTo>
                  <a:cubicBezTo>
                    <a:pt x="65" y="13"/>
                    <a:pt x="87" y="0"/>
                    <a:pt x="11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Muller Medium"/>
                <a:cs typeface="+mn-cs"/>
              </a:endParaRPr>
            </a:p>
          </p:txBody>
        </p:sp>
        <p:sp>
          <p:nvSpPr>
            <p:cNvPr id="5" name="Freeform 7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1336" y="2001"/>
              <a:ext cx="74" cy="118"/>
            </a:xfrm>
            <a:custGeom>
              <a:avLst/>
              <a:gdLst>
                <a:gd name="T0" fmla="*/ 129 w 129"/>
                <a:gd name="T1" fmla="*/ 3 h 203"/>
                <a:gd name="T2" fmla="*/ 129 w 129"/>
                <a:gd name="T3" fmla="*/ 58 h 203"/>
                <a:gd name="T4" fmla="*/ 56 w 129"/>
                <a:gd name="T5" fmla="*/ 88 h 203"/>
                <a:gd name="T6" fmla="*/ 56 w 129"/>
                <a:gd name="T7" fmla="*/ 203 h 203"/>
                <a:gd name="T8" fmla="*/ 0 w 129"/>
                <a:gd name="T9" fmla="*/ 203 h 203"/>
                <a:gd name="T10" fmla="*/ 0 w 129"/>
                <a:gd name="T11" fmla="*/ 7 h 203"/>
                <a:gd name="T12" fmla="*/ 50 w 129"/>
                <a:gd name="T13" fmla="*/ 7 h 203"/>
                <a:gd name="T14" fmla="*/ 50 w 129"/>
                <a:gd name="T15" fmla="*/ 37 h 203"/>
                <a:gd name="T16" fmla="*/ 129 w 129"/>
                <a:gd name="T17" fmla="*/ 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9" h="203">
                  <a:moveTo>
                    <a:pt x="129" y="3"/>
                  </a:moveTo>
                  <a:cubicBezTo>
                    <a:pt x="129" y="58"/>
                    <a:pt x="129" y="58"/>
                    <a:pt x="129" y="58"/>
                  </a:cubicBezTo>
                  <a:cubicBezTo>
                    <a:pt x="98" y="53"/>
                    <a:pt x="68" y="65"/>
                    <a:pt x="56" y="88"/>
                  </a:cubicBezTo>
                  <a:cubicBezTo>
                    <a:pt x="56" y="203"/>
                    <a:pt x="56" y="203"/>
                    <a:pt x="56" y="203"/>
                  </a:cubicBezTo>
                  <a:cubicBezTo>
                    <a:pt x="0" y="203"/>
                    <a:pt x="0" y="203"/>
                    <a:pt x="0" y="203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50" y="7"/>
                    <a:pt x="50" y="7"/>
                    <a:pt x="50" y="7"/>
                  </a:cubicBezTo>
                  <a:cubicBezTo>
                    <a:pt x="50" y="37"/>
                    <a:pt x="50" y="37"/>
                    <a:pt x="50" y="37"/>
                  </a:cubicBezTo>
                  <a:cubicBezTo>
                    <a:pt x="64" y="15"/>
                    <a:pt x="92" y="0"/>
                    <a:pt x="129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Muller Medium"/>
                <a:cs typeface="+mn-cs"/>
              </a:endParaRPr>
            </a:p>
          </p:txBody>
        </p:sp>
        <p:sp>
          <p:nvSpPr>
            <p:cNvPr id="6" name="Freeform 8">
              <a:extLst>
                <a:ext uri="{FF2B5EF4-FFF2-40B4-BE49-F238E27FC236}"/>
              </a:extLst>
            </p:cNvPr>
            <p:cNvSpPr>
              <a:spLocks noEditPoints="1"/>
            </p:cNvSpPr>
            <p:nvPr/>
          </p:nvSpPr>
          <p:spPr bwMode="auto">
            <a:xfrm>
              <a:off x="1419" y="2002"/>
              <a:ext cx="121" cy="121"/>
            </a:xfrm>
            <a:custGeom>
              <a:avLst/>
              <a:gdLst>
                <a:gd name="T0" fmla="*/ 101 w 208"/>
                <a:gd name="T1" fmla="*/ 0 h 207"/>
                <a:gd name="T2" fmla="*/ 195 w 208"/>
                <a:gd name="T3" fmla="*/ 122 h 207"/>
                <a:gd name="T4" fmla="*/ 57 w 208"/>
                <a:gd name="T5" fmla="*/ 122 h 207"/>
                <a:gd name="T6" fmla="*/ 126 w 208"/>
                <a:gd name="T7" fmla="*/ 162 h 207"/>
                <a:gd name="T8" fmla="*/ 185 w 208"/>
                <a:gd name="T9" fmla="*/ 150 h 207"/>
                <a:gd name="T10" fmla="*/ 185 w 208"/>
                <a:gd name="T11" fmla="*/ 195 h 207"/>
                <a:gd name="T12" fmla="*/ 114 w 208"/>
                <a:gd name="T13" fmla="*/ 207 h 207"/>
                <a:gd name="T14" fmla="*/ 0 w 208"/>
                <a:gd name="T15" fmla="*/ 103 h 207"/>
                <a:gd name="T16" fmla="*/ 101 w 208"/>
                <a:gd name="T17" fmla="*/ 0 h 207"/>
                <a:gd name="T18" fmla="*/ 103 w 208"/>
                <a:gd name="T19" fmla="*/ 43 h 207"/>
                <a:gd name="T20" fmla="*/ 57 w 208"/>
                <a:gd name="T21" fmla="*/ 85 h 207"/>
                <a:gd name="T22" fmla="*/ 144 w 208"/>
                <a:gd name="T23" fmla="*/ 85 h 207"/>
                <a:gd name="T24" fmla="*/ 103 w 208"/>
                <a:gd name="T25" fmla="*/ 43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8" h="207">
                  <a:moveTo>
                    <a:pt x="101" y="0"/>
                  </a:moveTo>
                  <a:cubicBezTo>
                    <a:pt x="182" y="0"/>
                    <a:pt x="208" y="64"/>
                    <a:pt x="195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64" y="150"/>
                    <a:pt x="94" y="162"/>
                    <a:pt x="126" y="162"/>
                  </a:cubicBezTo>
                  <a:cubicBezTo>
                    <a:pt x="149" y="162"/>
                    <a:pt x="169" y="157"/>
                    <a:pt x="185" y="150"/>
                  </a:cubicBezTo>
                  <a:cubicBezTo>
                    <a:pt x="185" y="195"/>
                    <a:pt x="185" y="195"/>
                    <a:pt x="185" y="195"/>
                  </a:cubicBezTo>
                  <a:cubicBezTo>
                    <a:pt x="167" y="202"/>
                    <a:pt x="143" y="207"/>
                    <a:pt x="114" y="207"/>
                  </a:cubicBezTo>
                  <a:cubicBezTo>
                    <a:pt x="51" y="207"/>
                    <a:pt x="0" y="171"/>
                    <a:pt x="0" y="103"/>
                  </a:cubicBezTo>
                  <a:cubicBezTo>
                    <a:pt x="0" y="29"/>
                    <a:pt x="57" y="0"/>
                    <a:pt x="101" y="0"/>
                  </a:cubicBezTo>
                  <a:close/>
                  <a:moveTo>
                    <a:pt x="103" y="43"/>
                  </a:moveTo>
                  <a:cubicBezTo>
                    <a:pt x="79" y="43"/>
                    <a:pt x="58" y="58"/>
                    <a:pt x="57" y="85"/>
                  </a:cubicBezTo>
                  <a:cubicBezTo>
                    <a:pt x="144" y="85"/>
                    <a:pt x="144" y="85"/>
                    <a:pt x="144" y="85"/>
                  </a:cubicBezTo>
                  <a:cubicBezTo>
                    <a:pt x="146" y="71"/>
                    <a:pt x="138" y="43"/>
                    <a:pt x="103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Muller Medium"/>
                <a:cs typeface="+mn-cs"/>
              </a:endParaRPr>
            </a:p>
          </p:txBody>
        </p:sp>
        <p:sp>
          <p:nvSpPr>
            <p:cNvPr id="7" name="Freeform 9">
              <a:extLst>
                <a:ext uri="{FF2B5EF4-FFF2-40B4-BE49-F238E27FC236}"/>
              </a:extLst>
            </p:cNvPr>
            <p:cNvSpPr>
              <a:spLocks noEditPoints="1"/>
            </p:cNvSpPr>
            <p:nvPr/>
          </p:nvSpPr>
          <p:spPr bwMode="auto">
            <a:xfrm>
              <a:off x="1553" y="1949"/>
              <a:ext cx="38" cy="170"/>
            </a:xfrm>
            <a:custGeom>
              <a:avLst/>
              <a:gdLst>
                <a:gd name="T0" fmla="*/ 33 w 66"/>
                <a:gd name="T1" fmla="*/ 64 h 292"/>
                <a:gd name="T2" fmla="*/ 0 w 66"/>
                <a:gd name="T3" fmla="*/ 31 h 292"/>
                <a:gd name="T4" fmla="*/ 33 w 66"/>
                <a:gd name="T5" fmla="*/ 0 h 292"/>
                <a:gd name="T6" fmla="*/ 66 w 66"/>
                <a:gd name="T7" fmla="*/ 31 h 292"/>
                <a:gd name="T8" fmla="*/ 33 w 66"/>
                <a:gd name="T9" fmla="*/ 64 h 292"/>
                <a:gd name="T10" fmla="*/ 5 w 66"/>
                <a:gd name="T11" fmla="*/ 292 h 292"/>
                <a:gd name="T12" fmla="*/ 5 w 66"/>
                <a:gd name="T13" fmla="*/ 96 h 292"/>
                <a:gd name="T14" fmla="*/ 61 w 66"/>
                <a:gd name="T15" fmla="*/ 96 h 292"/>
                <a:gd name="T16" fmla="*/ 61 w 66"/>
                <a:gd name="T17" fmla="*/ 292 h 292"/>
                <a:gd name="T18" fmla="*/ 5 w 66"/>
                <a:gd name="T19" fmla="*/ 292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6" h="292">
                  <a:moveTo>
                    <a:pt x="33" y="64"/>
                  </a:moveTo>
                  <a:cubicBezTo>
                    <a:pt x="15" y="64"/>
                    <a:pt x="0" y="54"/>
                    <a:pt x="0" y="31"/>
                  </a:cubicBezTo>
                  <a:cubicBezTo>
                    <a:pt x="0" y="9"/>
                    <a:pt x="15" y="0"/>
                    <a:pt x="33" y="0"/>
                  </a:cubicBezTo>
                  <a:cubicBezTo>
                    <a:pt x="51" y="0"/>
                    <a:pt x="66" y="9"/>
                    <a:pt x="66" y="31"/>
                  </a:cubicBezTo>
                  <a:cubicBezTo>
                    <a:pt x="66" y="54"/>
                    <a:pt x="51" y="64"/>
                    <a:pt x="33" y="64"/>
                  </a:cubicBezTo>
                  <a:close/>
                  <a:moveTo>
                    <a:pt x="5" y="292"/>
                  </a:moveTo>
                  <a:cubicBezTo>
                    <a:pt x="5" y="96"/>
                    <a:pt x="5" y="96"/>
                    <a:pt x="5" y="96"/>
                  </a:cubicBezTo>
                  <a:cubicBezTo>
                    <a:pt x="61" y="96"/>
                    <a:pt x="61" y="96"/>
                    <a:pt x="61" y="96"/>
                  </a:cubicBezTo>
                  <a:cubicBezTo>
                    <a:pt x="61" y="292"/>
                    <a:pt x="61" y="292"/>
                    <a:pt x="61" y="292"/>
                  </a:cubicBezTo>
                  <a:lnTo>
                    <a:pt x="5" y="2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Muller Medium"/>
                <a:cs typeface="+mn-cs"/>
              </a:endParaRPr>
            </a:p>
          </p:txBody>
        </p:sp>
        <p:sp>
          <p:nvSpPr>
            <p:cNvPr id="8" name="Freeform 10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1616" y="2002"/>
              <a:ext cx="113" cy="117"/>
            </a:xfrm>
            <a:custGeom>
              <a:avLst/>
              <a:gdLst>
                <a:gd name="T0" fmla="*/ 116 w 195"/>
                <a:gd name="T1" fmla="*/ 0 h 201"/>
                <a:gd name="T2" fmla="*/ 195 w 195"/>
                <a:gd name="T3" fmla="*/ 80 h 201"/>
                <a:gd name="T4" fmla="*/ 195 w 195"/>
                <a:gd name="T5" fmla="*/ 201 h 201"/>
                <a:gd name="T6" fmla="*/ 139 w 195"/>
                <a:gd name="T7" fmla="*/ 201 h 201"/>
                <a:gd name="T8" fmla="*/ 139 w 195"/>
                <a:gd name="T9" fmla="*/ 87 h 201"/>
                <a:gd name="T10" fmla="*/ 101 w 195"/>
                <a:gd name="T11" fmla="*/ 49 h 201"/>
                <a:gd name="T12" fmla="*/ 57 w 195"/>
                <a:gd name="T13" fmla="*/ 73 h 201"/>
                <a:gd name="T14" fmla="*/ 57 w 195"/>
                <a:gd name="T15" fmla="*/ 201 h 201"/>
                <a:gd name="T16" fmla="*/ 0 w 195"/>
                <a:gd name="T17" fmla="*/ 201 h 201"/>
                <a:gd name="T18" fmla="*/ 0 w 195"/>
                <a:gd name="T19" fmla="*/ 5 h 201"/>
                <a:gd name="T20" fmla="*/ 51 w 195"/>
                <a:gd name="T21" fmla="*/ 5 h 201"/>
                <a:gd name="T22" fmla="*/ 51 w 195"/>
                <a:gd name="T23" fmla="*/ 30 h 201"/>
                <a:gd name="T24" fmla="*/ 116 w 195"/>
                <a:gd name="T25" fmla="*/ 0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5" h="201">
                  <a:moveTo>
                    <a:pt x="116" y="0"/>
                  </a:moveTo>
                  <a:cubicBezTo>
                    <a:pt x="167" y="0"/>
                    <a:pt x="195" y="35"/>
                    <a:pt x="195" y="80"/>
                  </a:cubicBezTo>
                  <a:cubicBezTo>
                    <a:pt x="195" y="201"/>
                    <a:pt x="195" y="201"/>
                    <a:pt x="195" y="201"/>
                  </a:cubicBezTo>
                  <a:cubicBezTo>
                    <a:pt x="139" y="201"/>
                    <a:pt x="139" y="201"/>
                    <a:pt x="139" y="201"/>
                  </a:cubicBezTo>
                  <a:cubicBezTo>
                    <a:pt x="139" y="87"/>
                    <a:pt x="139" y="87"/>
                    <a:pt x="139" y="87"/>
                  </a:cubicBezTo>
                  <a:cubicBezTo>
                    <a:pt x="139" y="61"/>
                    <a:pt x="123" y="49"/>
                    <a:pt x="101" y="49"/>
                  </a:cubicBezTo>
                  <a:cubicBezTo>
                    <a:pt x="81" y="49"/>
                    <a:pt x="65" y="62"/>
                    <a:pt x="57" y="73"/>
                  </a:cubicBezTo>
                  <a:cubicBezTo>
                    <a:pt x="57" y="201"/>
                    <a:pt x="57" y="201"/>
                    <a:pt x="57" y="201"/>
                  </a:cubicBezTo>
                  <a:cubicBezTo>
                    <a:pt x="0" y="201"/>
                    <a:pt x="0" y="201"/>
                    <a:pt x="0" y="201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51" y="5"/>
                    <a:pt x="51" y="5"/>
                    <a:pt x="51" y="5"/>
                  </a:cubicBezTo>
                  <a:cubicBezTo>
                    <a:pt x="51" y="30"/>
                    <a:pt x="51" y="30"/>
                    <a:pt x="51" y="30"/>
                  </a:cubicBezTo>
                  <a:cubicBezTo>
                    <a:pt x="66" y="13"/>
                    <a:pt x="88" y="0"/>
                    <a:pt x="11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Muller Medium"/>
                <a:cs typeface="+mn-cs"/>
              </a:endParaRPr>
            </a:p>
          </p:txBody>
        </p:sp>
        <p:sp>
          <p:nvSpPr>
            <p:cNvPr id="9" name="Freeform 11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1740" y="2005"/>
              <a:ext cx="129" cy="114"/>
            </a:xfrm>
            <a:custGeom>
              <a:avLst/>
              <a:gdLst>
                <a:gd name="T0" fmla="*/ 129 w 129"/>
                <a:gd name="T1" fmla="*/ 0 h 114"/>
                <a:gd name="T2" fmla="*/ 82 w 129"/>
                <a:gd name="T3" fmla="*/ 114 h 114"/>
                <a:gd name="T4" fmla="*/ 47 w 129"/>
                <a:gd name="T5" fmla="*/ 114 h 114"/>
                <a:gd name="T6" fmla="*/ 0 w 129"/>
                <a:gd name="T7" fmla="*/ 0 h 114"/>
                <a:gd name="T8" fmla="*/ 35 w 129"/>
                <a:gd name="T9" fmla="*/ 0 h 114"/>
                <a:gd name="T10" fmla="*/ 64 w 129"/>
                <a:gd name="T11" fmla="*/ 79 h 114"/>
                <a:gd name="T12" fmla="*/ 93 w 129"/>
                <a:gd name="T13" fmla="*/ 0 h 114"/>
                <a:gd name="T14" fmla="*/ 129 w 129"/>
                <a:gd name="T15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9" h="114">
                  <a:moveTo>
                    <a:pt x="129" y="0"/>
                  </a:moveTo>
                  <a:lnTo>
                    <a:pt x="82" y="114"/>
                  </a:lnTo>
                  <a:lnTo>
                    <a:pt x="47" y="114"/>
                  </a:lnTo>
                  <a:lnTo>
                    <a:pt x="0" y="0"/>
                  </a:lnTo>
                  <a:lnTo>
                    <a:pt x="35" y="0"/>
                  </a:lnTo>
                  <a:lnTo>
                    <a:pt x="64" y="79"/>
                  </a:lnTo>
                  <a:lnTo>
                    <a:pt x="93" y="0"/>
                  </a:lnTo>
                  <a:lnTo>
                    <a:pt x="12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Muller Medium"/>
                <a:cs typeface="+mn-cs"/>
              </a:endParaRPr>
            </a:p>
          </p:txBody>
        </p:sp>
        <p:sp>
          <p:nvSpPr>
            <p:cNvPr id="10" name="Freeform 12">
              <a:extLst>
                <a:ext uri="{FF2B5EF4-FFF2-40B4-BE49-F238E27FC236}"/>
              </a:extLst>
            </p:cNvPr>
            <p:cNvSpPr>
              <a:spLocks noEditPoints="1"/>
            </p:cNvSpPr>
            <p:nvPr/>
          </p:nvSpPr>
          <p:spPr bwMode="auto">
            <a:xfrm>
              <a:off x="1873" y="2002"/>
              <a:ext cx="121" cy="121"/>
            </a:xfrm>
            <a:custGeom>
              <a:avLst/>
              <a:gdLst>
                <a:gd name="T0" fmla="*/ 100 w 208"/>
                <a:gd name="T1" fmla="*/ 0 h 207"/>
                <a:gd name="T2" fmla="*/ 195 w 208"/>
                <a:gd name="T3" fmla="*/ 122 h 207"/>
                <a:gd name="T4" fmla="*/ 57 w 208"/>
                <a:gd name="T5" fmla="*/ 122 h 207"/>
                <a:gd name="T6" fmla="*/ 126 w 208"/>
                <a:gd name="T7" fmla="*/ 162 h 207"/>
                <a:gd name="T8" fmla="*/ 185 w 208"/>
                <a:gd name="T9" fmla="*/ 150 h 207"/>
                <a:gd name="T10" fmla="*/ 185 w 208"/>
                <a:gd name="T11" fmla="*/ 195 h 207"/>
                <a:gd name="T12" fmla="*/ 113 w 208"/>
                <a:gd name="T13" fmla="*/ 207 h 207"/>
                <a:gd name="T14" fmla="*/ 0 w 208"/>
                <a:gd name="T15" fmla="*/ 103 h 207"/>
                <a:gd name="T16" fmla="*/ 100 w 208"/>
                <a:gd name="T17" fmla="*/ 0 h 207"/>
                <a:gd name="T18" fmla="*/ 102 w 208"/>
                <a:gd name="T19" fmla="*/ 43 h 207"/>
                <a:gd name="T20" fmla="*/ 56 w 208"/>
                <a:gd name="T21" fmla="*/ 85 h 207"/>
                <a:gd name="T22" fmla="*/ 144 w 208"/>
                <a:gd name="T23" fmla="*/ 85 h 207"/>
                <a:gd name="T24" fmla="*/ 102 w 208"/>
                <a:gd name="T25" fmla="*/ 43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8" h="207">
                  <a:moveTo>
                    <a:pt x="100" y="0"/>
                  </a:moveTo>
                  <a:cubicBezTo>
                    <a:pt x="182" y="0"/>
                    <a:pt x="208" y="64"/>
                    <a:pt x="195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63" y="150"/>
                    <a:pt x="93" y="162"/>
                    <a:pt x="126" y="162"/>
                  </a:cubicBezTo>
                  <a:cubicBezTo>
                    <a:pt x="148" y="162"/>
                    <a:pt x="168" y="157"/>
                    <a:pt x="185" y="150"/>
                  </a:cubicBezTo>
                  <a:cubicBezTo>
                    <a:pt x="185" y="195"/>
                    <a:pt x="185" y="195"/>
                    <a:pt x="185" y="195"/>
                  </a:cubicBezTo>
                  <a:cubicBezTo>
                    <a:pt x="167" y="202"/>
                    <a:pt x="142" y="207"/>
                    <a:pt x="113" y="207"/>
                  </a:cubicBezTo>
                  <a:cubicBezTo>
                    <a:pt x="51" y="207"/>
                    <a:pt x="0" y="171"/>
                    <a:pt x="0" y="103"/>
                  </a:cubicBezTo>
                  <a:cubicBezTo>
                    <a:pt x="0" y="29"/>
                    <a:pt x="56" y="0"/>
                    <a:pt x="100" y="0"/>
                  </a:cubicBezTo>
                  <a:close/>
                  <a:moveTo>
                    <a:pt x="102" y="43"/>
                  </a:moveTo>
                  <a:cubicBezTo>
                    <a:pt x="78" y="43"/>
                    <a:pt x="57" y="58"/>
                    <a:pt x="56" y="85"/>
                  </a:cubicBezTo>
                  <a:cubicBezTo>
                    <a:pt x="144" y="85"/>
                    <a:pt x="144" y="85"/>
                    <a:pt x="144" y="85"/>
                  </a:cubicBezTo>
                  <a:cubicBezTo>
                    <a:pt x="146" y="71"/>
                    <a:pt x="138" y="43"/>
                    <a:pt x="102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Muller Medium"/>
                <a:cs typeface="+mn-cs"/>
              </a:endParaRPr>
            </a:p>
          </p:txBody>
        </p:sp>
        <p:sp>
          <p:nvSpPr>
            <p:cNvPr id="11" name="Freeform 13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2009" y="2002"/>
              <a:ext cx="113" cy="117"/>
            </a:xfrm>
            <a:custGeom>
              <a:avLst/>
              <a:gdLst>
                <a:gd name="T0" fmla="*/ 115 w 195"/>
                <a:gd name="T1" fmla="*/ 0 h 201"/>
                <a:gd name="T2" fmla="*/ 195 w 195"/>
                <a:gd name="T3" fmla="*/ 80 h 201"/>
                <a:gd name="T4" fmla="*/ 195 w 195"/>
                <a:gd name="T5" fmla="*/ 201 h 201"/>
                <a:gd name="T6" fmla="*/ 138 w 195"/>
                <a:gd name="T7" fmla="*/ 201 h 201"/>
                <a:gd name="T8" fmla="*/ 138 w 195"/>
                <a:gd name="T9" fmla="*/ 87 h 201"/>
                <a:gd name="T10" fmla="*/ 100 w 195"/>
                <a:gd name="T11" fmla="*/ 49 h 201"/>
                <a:gd name="T12" fmla="*/ 57 w 195"/>
                <a:gd name="T13" fmla="*/ 73 h 201"/>
                <a:gd name="T14" fmla="*/ 57 w 195"/>
                <a:gd name="T15" fmla="*/ 201 h 201"/>
                <a:gd name="T16" fmla="*/ 0 w 195"/>
                <a:gd name="T17" fmla="*/ 201 h 201"/>
                <a:gd name="T18" fmla="*/ 0 w 195"/>
                <a:gd name="T19" fmla="*/ 5 h 201"/>
                <a:gd name="T20" fmla="*/ 50 w 195"/>
                <a:gd name="T21" fmla="*/ 5 h 201"/>
                <a:gd name="T22" fmla="*/ 50 w 195"/>
                <a:gd name="T23" fmla="*/ 30 h 201"/>
                <a:gd name="T24" fmla="*/ 115 w 195"/>
                <a:gd name="T25" fmla="*/ 0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5" h="201">
                  <a:moveTo>
                    <a:pt x="115" y="0"/>
                  </a:moveTo>
                  <a:cubicBezTo>
                    <a:pt x="167" y="0"/>
                    <a:pt x="195" y="35"/>
                    <a:pt x="195" y="80"/>
                  </a:cubicBezTo>
                  <a:cubicBezTo>
                    <a:pt x="195" y="201"/>
                    <a:pt x="195" y="201"/>
                    <a:pt x="195" y="201"/>
                  </a:cubicBezTo>
                  <a:cubicBezTo>
                    <a:pt x="138" y="201"/>
                    <a:pt x="138" y="201"/>
                    <a:pt x="138" y="201"/>
                  </a:cubicBezTo>
                  <a:cubicBezTo>
                    <a:pt x="138" y="87"/>
                    <a:pt x="138" y="87"/>
                    <a:pt x="138" y="87"/>
                  </a:cubicBezTo>
                  <a:cubicBezTo>
                    <a:pt x="138" y="61"/>
                    <a:pt x="122" y="49"/>
                    <a:pt x="100" y="49"/>
                  </a:cubicBezTo>
                  <a:cubicBezTo>
                    <a:pt x="80" y="49"/>
                    <a:pt x="65" y="62"/>
                    <a:pt x="57" y="73"/>
                  </a:cubicBezTo>
                  <a:cubicBezTo>
                    <a:pt x="57" y="201"/>
                    <a:pt x="57" y="201"/>
                    <a:pt x="57" y="201"/>
                  </a:cubicBezTo>
                  <a:cubicBezTo>
                    <a:pt x="0" y="201"/>
                    <a:pt x="0" y="201"/>
                    <a:pt x="0" y="201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50" y="5"/>
                    <a:pt x="50" y="5"/>
                    <a:pt x="50" y="5"/>
                  </a:cubicBezTo>
                  <a:cubicBezTo>
                    <a:pt x="50" y="30"/>
                    <a:pt x="50" y="30"/>
                    <a:pt x="50" y="30"/>
                  </a:cubicBezTo>
                  <a:cubicBezTo>
                    <a:pt x="65" y="13"/>
                    <a:pt x="87" y="0"/>
                    <a:pt x="11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Muller Medium"/>
                <a:cs typeface="+mn-cs"/>
              </a:endParaRPr>
            </a:p>
          </p:txBody>
        </p:sp>
        <p:sp>
          <p:nvSpPr>
            <p:cNvPr id="12" name="Freeform 14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2137" y="1965"/>
              <a:ext cx="91" cy="158"/>
            </a:xfrm>
            <a:custGeom>
              <a:avLst/>
              <a:gdLst>
                <a:gd name="T0" fmla="*/ 89 w 156"/>
                <a:gd name="T1" fmla="*/ 0 h 272"/>
                <a:gd name="T2" fmla="*/ 89 w 156"/>
                <a:gd name="T3" fmla="*/ 70 h 272"/>
                <a:gd name="T4" fmla="*/ 151 w 156"/>
                <a:gd name="T5" fmla="*/ 70 h 272"/>
                <a:gd name="T6" fmla="*/ 151 w 156"/>
                <a:gd name="T7" fmla="*/ 118 h 272"/>
                <a:gd name="T8" fmla="*/ 89 w 156"/>
                <a:gd name="T9" fmla="*/ 118 h 272"/>
                <a:gd name="T10" fmla="*/ 89 w 156"/>
                <a:gd name="T11" fmla="*/ 195 h 272"/>
                <a:gd name="T12" fmla="*/ 121 w 156"/>
                <a:gd name="T13" fmla="*/ 224 h 272"/>
                <a:gd name="T14" fmla="*/ 156 w 156"/>
                <a:gd name="T15" fmla="*/ 218 h 272"/>
                <a:gd name="T16" fmla="*/ 156 w 156"/>
                <a:gd name="T17" fmla="*/ 263 h 272"/>
                <a:gd name="T18" fmla="*/ 104 w 156"/>
                <a:gd name="T19" fmla="*/ 272 h 272"/>
                <a:gd name="T20" fmla="*/ 33 w 156"/>
                <a:gd name="T21" fmla="*/ 206 h 272"/>
                <a:gd name="T22" fmla="*/ 33 w 156"/>
                <a:gd name="T23" fmla="*/ 118 h 272"/>
                <a:gd name="T24" fmla="*/ 0 w 156"/>
                <a:gd name="T25" fmla="*/ 118 h 272"/>
                <a:gd name="T26" fmla="*/ 0 w 156"/>
                <a:gd name="T27" fmla="*/ 70 h 272"/>
                <a:gd name="T28" fmla="*/ 33 w 156"/>
                <a:gd name="T29" fmla="*/ 70 h 272"/>
                <a:gd name="T30" fmla="*/ 33 w 156"/>
                <a:gd name="T31" fmla="*/ 13 h 272"/>
                <a:gd name="T32" fmla="*/ 89 w 156"/>
                <a:gd name="T33" fmla="*/ 0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6" h="272">
                  <a:moveTo>
                    <a:pt x="89" y="0"/>
                  </a:moveTo>
                  <a:cubicBezTo>
                    <a:pt x="89" y="70"/>
                    <a:pt x="89" y="70"/>
                    <a:pt x="89" y="70"/>
                  </a:cubicBezTo>
                  <a:cubicBezTo>
                    <a:pt x="151" y="70"/>
                    <a:pt x="151" y="70"/>
                    <a:pt x="151" y="70"/>
                  </a:cubicBezTo>
                  <a:cubicBezTo>
                    <a:pt x="151" y="118"/>
                    <a:pt x="151" y="118"/>
                    <a:pt x="151" y="118"/>
                  </a:cubicBezTo>
                  <a:cubicBezTo>
                    <a:pt x="89" y="118"/>
                    <a:pt x="89" y="118"/>
                    <a:pt x="89" y="118"/>
                  </a:cubicBezTo>
                  <a:cubicBezTo>
                    <a:pt x="89" y="195"/>
                    <a:pt x="89" y="195"/>
                    <a:pt x="89" y="195"/>
                  </a:cubicBezTo>
                  <a:cubicBezTo>
                    <a:pt x="89" y="215"/>
                    <a:pt x="100" y="224"/>
                    <a:pt x="121" y="224"/>
                  </a:cubicBezTo>
                  <a:cubicBezTo>
                    <a:pt x="134" y="224"/>
                    <a:pt x="145" y="222"/>
                    <a:pt x="156" y="218"/>
                  </a:cubicBezTo>
                  <a:cubicBezTo>
                    <a:pt x="156" y="263"/>
                    <a:pt x="156" y="263"/>
                    <a:pt x="156" y="263"/>
                  </a:cubicBezTo>
                  <a:cubicBezTo>
                    <a:pt x="141" y="269"/>
                    <a:pt x="123" y="272"/>
                    <a:pt x="104" y="272"/>
                  </a:cubicBezTo>
                  <a:cubicBezTo>
                    <a:pt x="66" y="272"/>
                    <a:pt x="33" y="254"/>
                    <a:pt x="33" y="206"/>
                  </a:cubicBezTo>
                  <a:cubicBezTo>
                    <a:pt x="33" y="118"/>
                    <a:pt x="33" y="118"/>
                    <a:pt x="33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33" y="70"/>
                    <a:pt x="33" y="70"/>
                    <a:pt x="33" y="70"/>
                  </a:cubicBezTo>
                  <a:cubicBezTo>
                    <a:pt x="33" y="13"/>
                    <a:pt x="33" y="13"/>
                    <a:pt x="33" y="13"/>
                  </a:cubicBezTo>
                  <a:lnTo>
                    <a:pt x="8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Muller Medium"/>
                <a:cs typeface="+mn-cs"/>
              </a:endParaRPr>
            </a:p>
          </p:txBody>
        </p:sp>
        <p:sp>
          <p:nvSpPr>
            <p:cNvPr id="13" name="Freeform 15">
              <a:extLst>
                <a:ext uri="{FF2B5EF4-FFF2-40B4-BE49-F238E27FC236}"/>
              </a:extLst>
            </p:cNvPr>
            <p:cNvSpPr>
              <a:spLocks noEditPoints="1"/>
            </p:cNvSpPr>
            <p:nvPr/>
          </p:nvSpPr>
          <p:spPr bwMode="auto">
            <a:xfrm>
              <a:off x="2244" y="1949"/>
              <a:ext cx="39" cy="170"/>
            </a:xfrm>
            <a:custGeom>
              <a:avLst/>
              <a:gdLst>
                <a:gd name="T0" fmla="*/ 33 w 67"/>
                <a:gd name="T1" fmla="*/ 64 h 292"/>
                <a:gd name="T2" fmla="*/ 0 w 67"/>
                <a:gd name="T3" fmla="*/ 31 h 292"/>
                <a:gd name="T4" fmla="*/ 33 w 67"/>
                <a:gd name="T5" fmla="*/ 0 h 292"/>
                <a:gd name="T6" fmla="*/ 67 w 67"/>
                <a:gd name="T7" fmla="*/ 31 h 292"/>
                <a:gd name="T8" fmla="*/ 33 w 67"/>
                <a:gd name="T9" fmla="*/ 64 h 292"/>
                <a:gd name="T10" fmla="*/ 5 w 67"/>
                <a:gd name="T11" fmla="*/ 292 h 292"/>
                <a:gd name="T12" fmla="*/ 5 w 67"/>
                <a:gd name="T13" fmla="*/ 96 h 292"/>
                <a:gd name="T14" fmla="*/ 62 w 67"/>
                <a:gd name="T15" fmla="*/ 96 h 292"/>
                <a:gd name="T16" fmla="*/ 62 w 67"/>
                <a:gd name="T17" fmla="*/ 292 h 292"/>
                <a:gd name="T18" fmla="*/ 5 w 67"/>
                <a:gd name="T19" fmla="*/ 292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" h="292">
                  <a:moveTo>
                    <a:pt x="33" y="64"/>
                  </a:moveTo>
                  <a:cubicBezTo>
                    <a:pt x="16" y="64"/>
                    <a:pt x="0" y="54"/>
                    <a:pt x="0" y="31"/>
                  </a:cubicBezTo>
                  <a:cubicBezTo>
                    <a:pt x="0" y="9"/>
                    <a:pt x="16" y="0"/>
                    <a:pt x="33" y="0"/>
                  </a:cubicBezTo>
                  <a:cubicBezTo>
                    <a:pt x="51" y="0"/>
                    <a:pt x="67" y="9"/>
                    <a:pt x="67" y="31"/>
                  </a:cubicBezTo>
                  <a:cubicBezTo>
                    <a:pt x="67" y="54"/>
                    <a:pt x="51" y="64"/>
                    <a:pt x="33" y="64"/>
                  </a:cubicBezTo>
                  <a:close/>
                  <a:moveTo>
                    <a:pt x="5" y="292"/>
                  </a:moveTo>
                  <a:cubicBezTo>
                    <a:pt x="5" y="96"/>
                    <a:pt x="5" y="96"/>
                    <a:pt x="5" y="96"/>
                  </a:cubicBezTo>
                  <a:cubicBezTo>
                    <a:pt x="62" y="96"/>
                    <a:pt x="62" y="96"/>
                    <a:pt x="62" y="96"/>
                  </a:cubicBezTo>
                  <a:cubicBezTo>
                    <a:pt x="62" y="292"/>
                    <a:pt x="62" y="292"/>
                    <a:pt x="62" y="292"/>
                  </a:cubicBezTo>
                  <a:lnTo>
                    <a:pt x="5" y="2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Muller Medium"/>
                <a:cs typeface="+mn-cs"/>
              </a:endParaRPr>
            </a:p>
          </p:txBody>
        </p:sp>
        <p:sp>
          <p:nvSpPr>
            <p:cNvPr id="14" name="Freeform 16">
              <a:extLst>
                <a:ext uri="{FF2B5EF4-FFF2-40B4-BE49-F238E27FC236}"/>
              </a:extLst>
            </p:cNvPr>
            <p:cNvSpPr>
              <a:spLocks noEditPoints="1"/>
            </p:cNvSpPr>
            <p:nvPr/>
          </p:nvSpPr>
          <p:spPr bwMode="auto">
            <a:xfrm>
              <a:off x="2302" y="2002"/>
              <a:ext cx="125" cy="121"/>
            </a:xfrm>
            <a:custGeom>
              <a:avLst/>
              <a:gdLst>
                <a:gd name="T0" fmla="*/ 108 w 216"/>
                <a:gd name="T1" fmla="*/ 0 h 207"/>
                <a:gd name="T2" fmla="*/ 216 w 216"/>
                <a:gd name="T3" fmla="*/ 103 h 207"/>
                <a:gd name="T4" fmla="*/ 108 w 216"/>
                <a:gd name="T5" fmla="*/ 207 h 207"/>
                <a:gd name="T6" fmla="*/ 0 w 216"/>
                <a:gd name="T7" fmla="*/ 103 h 207"/>
                <a:gd name="T8" fmla="*/ 108 w 216"/>
                <a:gd name="T9" fmla="*/ 0 h 207"/>
                <a:gd name="T10" fmla="*/ 108 w 216"/>
                <a:gd name="T11" fmla="*/ 50 h 207"/>
                <a:gd name="T12" fmla="*/ 58 w 216"/>
                <a:gd name="T13" fmla="*/ 103 h 207"/>
                <a:gd name="T14" fmla="*/ 108 w 216"/>
                <a:gd name="T15" fmla="*/ 156 h 207"/>
                <a:gd name="T16" fmla="*/ 159 w 216"/>
                <a:gd name="T17" fmla="*/ 103 h 207"/>
                <a:gd name="T18" fmla="*/ 108 w 216"/>
                <a:gd name="T19" fmla="*/ 5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6" h="207">
                  <a:moveTo>
                    <a:pt x="108" y="0"/>
                  </a:moveTo>
                  <a:cubicBezTo>
                    <a:pt x="165" y="0"/>
                    <a:pt x="216" y="35"/>
                    <a:pt x="216" y="103"/>
                  </a:cubicBezTo>
                  <a:cubicBezTo>
                    <a:pt x="216" y="172"/>
                    <a:pt x="165" y="207"/>
                    <a:pt x="108" y="207"/>
                  </a:cubicBezTo>
                  <a:cubicBezTo>
                    <a:pt x="51" y="207"/>
                    <a:pt x="0" y="172"/>
                    <a:pt x="0" y="103"/>
                  </a:cubicBezTo>
                  <a:cubicBezTo>
                    <a:pt x="0" y="35"/>
                    <a:pt x="51" y="0"/>
                    <a:pt x="108" y="0"/>
                  </a:cubicBezTo>
                  <a:close/>
                  <a:moveTo>
                    <a:pt x="108" y="50"/>
                  </a:moveTo>
                  <a:cubicBezTo>
                    <a:pt x="76" y="50"/>
                    <a:pt x="58" y="73"/>
                    <a:pt x="58" y="103"/>
                  </a:cubicBezTo>
                  <a:cubicBezTo>
                    <a:pt x="58" y="133"/>
                    <a:pt x="76" y="156"/>
                    <a:pt x="108" y="156"/>
                  </a:cubicBezTo>
                  <a:cubicBezTo>
                    <a:pt x="141" y="156"/>
                    <a:pt x="159" y="133"/>
                    <a:pt x="159" y="103"/>
                  </a:cubicBezTo>
                  <a:cubicBezTo>
                    <a:pt x="159" y="73"/>
                    <a:pt x="141" y="50"/>
                    <a:pt x="108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Muller Medium"/>
                <a:cs typeface="+mn-cs"/>
              </a:endParaRPr>
            </a:p>
          </p:txBody>
        </p:sp>
        <p:sp>
          <p:nvSpPr>
            <p:cNvPr id="15" name="Freeform 17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2449" y="2002"/>
              <a:ext cx="113" cy="117"/>
            </a:xfrm>
            <a:custGeom>
              <a:avLst/>
              <a:gdLst>
                <a:gd name="T0" fmla="*/ 116 w 195"/>
                <a:gd name="T1" fmla="*/ 0 h 201"/>
                <a:gd name="T2" fmla="*/ 195 w 195"/>
                <a:gd name="T3" fmla="*/ 80 h 201"/>
                <a:gd name="T4" fmla="*/ 195 w 195"/>
                <a:gd name="T5" fmla="*/ 201 h 201"/>
                <a:gd name="T6" fmla="*/ 139 w 195"/>
                <a:gd name="T7" fmla="*/ 201 h 201"/>
                <a:gd name="T8" fmla="*/ 139 w 195"/>
                <a:gd name="T9" fmla="*/ 87 h 201"/>
                <a:gd name="T10" fmla="*/ 101 w 195"/>
                <a:gd name="T11" fmla="*/ 49 h 201"/>
                <a:gd name="T12" fmla="*/ 57 w 195"/>
                <a:gd name="T13" fmla="*/ 73 h 201"/>
                <a:gd name="T14" fmla="*/ 57 w 195"/>
                <a:gd name="T15" fmla="*/ 201 h 201"/>
                <a:gd name="T16" fmla="*/ 0 w 195"/>
                <a:gd name="T17" fmla="*/ 201 h 201"/>
                <a:gd name="T18" fmla="*/ 0 w 195"/>
                <a:gd name="T19" fmla="*/ 5 h 201"/>
                <a:gd name="T20" fmla="*/ 50 w 195"/>
                <a:gd name="T21" fmla="*/ 5 h 201"/>
                <a:gd name="T22" fmla="*/ 50 w 195"/>
                <a:gd name="T23" fmla="*/ 30 h 201"/>
                <a:gd name="T24" fmla="*/ 116 w 195"/>
                <a:gd name="T25" fmla="*/ 0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5" h="201">
                  <a:moveTo>
                    <a:pt x="116" y="0"/>
                  </a:moveTo>
                  <a:cubicBezTo>
                    <a:pt x="167" y="0"/>
                    <a:pt x="195" y="35"/>
                    <a:pt x="195" y="80"/>
                  </a:cubicBezTo>
                  <a:cubicBezTo>
                    <a:pt x="195" y="201"/>
                    <a:pt x="195" y="201"/>
                    <a:pt x="195" y="201"/>
                  </a:cubicBezTo>
                  <a:cubicBezTo>
                    <a:pt x="139" y="201"/>
                    <a:pt x="139" y="201"/>
                    <a:pt x="139" y="201"/>
                  </a:cubicBezTo>
                  <a:cubicBezTo>
                    <a:pt x="139" y="87"/>
                    <a:pt x="139" y="87"/>
                    <a:pt x="139" y="87"/>
                  </a:cubicBezTo>
                  <a:cubicBezTo>
                    <a:pt x="139" y="61"/>
                    <a:pt x="123" y="49"/>
                    <a:pt x="101" y="49"/>
                  </a:cubicBezTo>
                  <a:cubicBezTo>
                    <a:pt x="81" y="49"/>
                    <a:pt x="65" y="62"/>
                    <a:pt x="57" y="73"/>
                  </a:cubicBezTo>
                  <a:cubicBezTo>
                    <a:pt x="57" y="201"/>
                    <a:pt x="57" y="201"/>
                    <a:pt x="57" y="201"/>
                  </a:cubicBezTo>
                  <a:cubicBezTo>
                    <a:pt x="0" y="201"/>
                    <a:pt x="0" y="201"/>
                    <a:pt x="0" y="201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50" y="5"/>
                    <a:pt x="50" y="5"/>
                    <a:pt x="50" y="5"/>
                  </a:cubicBezTo>
                  <a:cubicBezTo>
                    <a:pt x="50" y="30"/>
                    <a:pt x="50" y="30"/>
                    <a:pt x="50" y="30"/>
                  </a:cubicBezTo>
                  <a:cubicBezTo>
                    <a:pt x="66" y="13"/>
                    <a:pt x="88" y="0"/>
                    <a:pt x="11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Muller Medium"/>
                <a:cs typeface="+mn-cs"/>
              </a:endParaRPr>
            </a:p>
          </p:txBody>
        </p:sp>
        <p:sp>
          <p:nvSpPr>
            <p:cNvPr id="16" name="Freeform 18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1074" y="2196"/>
              <a:ext cx="187" cy="114"/>
            </a:xfrm>
            <a:custGeom>
              <a:avLst/>
              <a:gdLst>
                <a:gd name="T0" fmla="*/ 187 w 187"/>
                <a:gd name="T1" fmla="*/ 0 h 114"/>
                <a:gd name="T2" fmla="*/ 150 w 187"/>
                <a:gd name="T3" fmla="*/ 114 h 114"/>
                <a:gd name="T4" fmla="*/ 116 w 187"/>
                <a:gd name="T5" fmla="*/ 114 h 114"/>
                <a:gd name="T6" fmla="*/ 94 w 187"/>
                <a:gd name="T7" fmla="*/ 40 h 114"/>
                <a:gd name="T8" fmla="*/ 71 w 187"/>
                <a:gd name="T9" fmla="*/ 114 h 114"/>
                <a:gd name="T10" fmla="*/ 36 w 187"/>
                <a:gd name="T11" fmla="*/ 114 h 114"/>
                <a:gd name="T12" fmla="*/ 0 w 187"/>
                <a:gd name="T13" fmla="*/ 0 h 114"/>
                <a:gd name="T14" fmla="*/ 34 w 187"/>
                <a:gd name="T15" fmla="*/ 0 h 114"/>
                <a:gd name="T16" fmla="*/ 55 w 187"/>
                <a:gd name="T17" fmla="*/ 79 h 114"/>
                <a:gd name="T18" fmla="*/ 78 w 187"/>
                <a:gd name="T19" fmla="*/ 0 h 114"/>
                <a:gd name="T20" fmla="*/ 109 w 187"/>
                <a:gd name="T21" fmla="*/ 0 h 114"/>
                <a:gd name="T22" fmla="*/ 131 w 187"/>
                <a:gd name="T23" fmla="*/ 79 h 114"/>
                <a:gd name="T24" fmla="*/ 152 w 187"/>
                <a:gd name="T25" fmla="*/ 0 h 114"/>
                <a:gd name="T26" fmla="*/ 187 w 187"/>
                <a:gd name="T27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7" h="114">
                  <a:moveTo>
                    <a:pt x="187" y="0"/>
                  </a:moveTo>
                  <a:lnTo>
                    <a:pt x="150" y="114"/>
                  </a:lnTo>
                  <a:lnTo>
                    <a:pt x="116" y="114"/>
                  </a:lnTo>
                  <a:lnTo>
                    <a:pt x="94" y="40"/>
                  </a:lnTo>
                  <a:lnTo>
                    <a:pt x="71" y="114"/>
                  </a:lnTo>
                  <a:lnTo>
                    <a:pt x="36" y="114"/>
                  </a:lnTo>
                  <a:lnTo>
                    <a:pt x="0" y="0"/>
                  </a:lnTo>
                  <a:lnTo>
                    <a:pt x="34" y="0"/>
                  </a:lnTo>
                  <a:lnTo>
                    <a:pt x="55" y="79"/>
                  </a:lnTo>
                  <a:lnTo>
                    <a:pt x="78" y="0"/>
                  </a:lnTo>
                  <a:lnTo>
                    <a:pt x="109" y="0"/>
                  </a:lnTo>
                  <a:lnTo>
                    <a:pt x="131" y="79"/>
                  </a:lnTo>
                  <a:lnTo>
                    <a:pt x="152" y="0"/>
                  </a:lnTo>
                  <a:lnTo>
                    <a:pt x="18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Muller Medium"/>
                <a:cs typeface="+mn-cs"/>
              </a:endParaRPr>
            </a:p>
          </p:txBody>
        </p:sp>
        <p:sp>
          <p:nvSpPr>
            <p:cNvPr id="17" name="Freeform 19">
              <a:extLst>
                <a:ext uri="{FF2B5EF4-FFF2-40B4-BE49-F238E27FC236}"/>
              </a:extLst>
            </p:cNvPr>
            <p:cNvSpPr>
              <a:spLocks noEditPoints="1"/>
            </p:cNvSpPr>
            <p:nvPr/>
          </p:nvSpPr>
          <p:spPr bwMode="auto">
            <a:xfrm>
              <a:off x="1268" y="2193"/>
              <a:ext cx="121" cy="121"/>
            </a:xfrm>
            <a:custGeom>
              <a:avLst/>
              <a:gdLst>
                <a:gd name="T0" fmla="*/ 101 w 208"/>
                <a:gd name="T1" fmla="*/ 0 h 207"/>
                <a:gd name="T2" fmla="*/ 195 w 208"/>
                <a:gd name="T3" fmla="*/ 122 h 207"/>
                <a:gd name="T4" fmla="*/ 57 w 208"/>
                <a:gd name="T5" fmla="*/ 122 h 207"/>
                <a:gd name="T6" fmla="*/ 126 w 208"/>
                <a:gd name="T7" fmla="*/ 162 h 207"/>
                <a:gd name="T8" fmla="*/ 185 w 208"/>
                <a:gd name="T9" fmla="*/ 150 h 207"/>
                <a:gd name="T10" fmla="*/ 185 w 208"/>
                <a:gd name="T11" fmla="*/ 195 h 207"/>
                <a:gd name="T12" fmla="*/ 114 w 208"/>
                <a:gd name="T13" fmla="*/ 207 h 207"/>
                <a:gd name="T14" fmla="*/ 0 w 208"/>
                <a:gd name="T15" fmla="*/ 103 h 207"/>
                <a:gd name="T16" fmla="*/ 101 w 208"/>
                <a:gd name="T17" fmla="*/ 0 h 207"/>
                <a:gd name="T18" fmla="*/ 103 w 208"/>
                <a:gd name="T19" fmla="*/ 43 h 207"/>
                <a:gd name="T20" fmla="*/ 57 w 208"/>
                <a:gd name="T21" fmla="*/ 85 h 207"/>
                <a:gd name="T22" fmla="*/ 144 w 208"/>
                <a:gd name="T23" fmla="*/ 85 h 207"/>
                <a:gd name="T24" fmla="*/ 103 w 208"/>
                <a:gd name="T25" fmla="*/ 43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8" h="207">
                  <a:moveTo>
                    <a:pt x="101" y="0"/>
                  </a:moveTo>
                  <a:cubicBezTo>
                    <a:pt x="182" y="0"/>
                    <a:pt x="208" y="64"/>
                    <a:pt x="195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64" y="150"/>
                    <a:pt x="94" y="162"/>
                    <a:pt x="126" y="162"/>
                  </a:cubicBezTo>
                  <a:cubicBezTo>
                    <a:pt x="149" y="162"/>
                    <a:pt x="169" y="157"/>
                    <a:pt x="185" y="150"/>
                  </a:cubicBezTo>
                  <a:cubicBezTo>
                    <a:pt x="185" y="195"/>
                    <a:pt x="185" y="195"/>
                    <a:pt x="185" y="195"/>
                  </a:cubicBezTo>
                  <a:cubicBezTo>
                    <a:pt x="167" y="202"/>
                    <a:pt x="143" y="207"/>
                    <a:pt x="114" y="207"/>
                  </a:cubicBezTo>
                  <a:cubicBezTo>
                    <a:pt x="52" y="207"/>
                    <a:pt x="0" y="171"/>
                    <a:pt x="0" y="103"/>
                  </a:cubicBezTo>
                  <a:cubicBezTo>
                    <a:pt x="0" y="29"/>
                    <a:pt x="57" y="0"/>
                    <a:pt x="101" y="0"/>
                  </a:cubicBezTo>
                  <a:close/>
                  <a:moveTo>
                    <a:pt x="103" y="43"/>
                  </a:moveTo>
                  <a:cubicBezTo>
                    <a:pt x="79" y="43"/>
                    <a:pt x="58" y="58"/>
                    <a:pt x="57" y="85"/>
                  </a:cubicBezTo>
                  <a:cubicBezTo>
                    <a:pt x="144" y="85"/>
                    <a:pt x="144" y="85"/>
                    <a:pt x="144" y="85"/>
                  </a:cubicBezTo>
                  <a:cubicBezTo>
                    <a:pt x="146" y="71"/>
                    <a:pt x="139" y="43"/>
                    <a:pt x="103" y="4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Muller Medium"/>
                <a:cs typeface="+mn-cs"/>
              </a:endParaRPr>
            </a:p>
          </p:txBody>
        </p:sp>
        <p:sp>
          <p:nvSpPr>
            <p:cNvPr id="18" name="Freeform 20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1442" y="2155"/>
              <a:ext cx="91" cy="159"/>
            </a:xfrm>
            <a:custGeom>
              <a:avLst/>
              <a:gdLst>
                <a:gd name="T0" fmla="*/ 89 w 156"/>
                <a:gd name="T1" fmla="*/ 0 h 272"/>
                <a:gd name="T2" fmla="*/ 89 w 156"/>
                <a:gd name="T3" fmla="*/ 70 h 272"/>
                <a:gd name="T4" fmla="*/ 151 w 156"/>
                <a:gd name="T5" fmla="*/ 70 h 272"/>
                <a:gd name="T6" fmla="*/ 151 w 156"/>
                <a:gd name="T7" fmla="*/ 118 h 272"/>
                <a:gd name="T8" fmla="*/ 89 w 156"/>
                <a:gd name="T9" fmla="*/ 118 h 272"/>
                <a:gd name="T10" fmla="*/ 89 w 156"/>
                <a:gd name="T11" fmla="*/ 195 h 272"/>
                <a:gd name="T12" fmla="*/ 121 w 156"/>
                <a:gd name="T13" fmla="*/ 224 h 272"/>
                <a:gd name="T14" fmla="*/ 156 w 156"/>
                <a:gd name="T15" fmla="*/ 218 h 272"/>
                <a:gd name="T16" fmla="*/ 156 w 156"/>
                <a:gd name="T17" fmla="*/ 263 h 272"/>
                <a:gd name="T18" fmla="*/ 104 w 156"/>
                <a:gd name="T19" fmla="*/ 272 h 272"/>
                <a:gd name="T20" fmla="*/ 33 w 156"/>
                <a:gd name="T21" fmla="*/ 206 h 272"/>
                <a:gd name="T22" fmla="*/ 33 w 156"/>
                <a:gd name="T23" fmla="*/ 118 h 272"/>
                <a:gd name="T24" fmla="*/ 0 w 156"/>
                <a:gd name="T25" fmla="*/ 118 h 272"/>
                <a:gd name="T26" fmla="*/ 0 w 156"/>
                <a:gd name="T27" fmla="*/ 70 h 272"/>
                <a:gd name="T28" fmla="*/ 33 w 156"/>
                <a:gd name="T29" fmla="*/ 70 h 272"/>
                <a:gd name="T30" fmla="*/ 33 w 156"/>
                <a:gd name="T31" fmla="*/ 13 h 272"/>
                <a:gd name="T32" fmla="*/ 89 w 156"/>
                <a:gd name="T33" fmla="*/ 0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6" h="272">
                  <a:moveTo>
                    <a:pt x="89" y="0"/>
                  </a:moveTo>
                  <a:cubicBezTo>
                    <a:pt x="89" y="70"/>
                    <a:pt x="89" y="70"/>
                    <a:pt x="89" y="70"/>
                  </a:cubicBezTo>
                  <a:cubicBezTo>
                    <a:pt x="151" y="70"/>
                    <a:pt x="151" y="70"/>
                    <a:pt x="151" y="70"/>
                  </a:cubicBezTo>
                  <a:cubicBezTo>
                    <a:pt x="151" y="118"/>
                    <a:pt x="151" y="118"/>
                    <a:pt x="151" y="118"/>
                  </a:cubicBezTo>
                  <a:cubicBezTo>
                    <a:pt x="89" y="118"/>
                    <a:pt x="89" y="118"/>
                    <a:pt x="89" y="118"/>
                  </a:cubicBezTo>
                  <a:cubicBezTo>
                    <a:pt x="89" y="195"/>
                    <a:pt x="89" y="195"/>
                    <a:pt x="89" y="195"/>
                  </a:cubicBezTo>
                  <a:cubicBezTo>
                    <a:pt x="89" y="215"/>
                    <a:pt x="100" y="224"/>
                    <a:pt x="121" y="224"/>
                  </a:cubicBezTo>
                  <a:cubicBezTo>
                    <a:pt x="134" y="224"/>
                    <a:pt x="145" y="222"/>
                    <a:pt x="156" y="218"/>
                  </a:cubicBezTo>
                  <a:cubicBezTo>
                    <a:pt x="156" y="263"/>
                    <a:pt x="156" y="263"/>
                    <a:pt x="156" y="263"/>
                  </a:cubicBezTo>
                  <a:cubicBezTo>
                    <a:pt x="141" y="269"/>
                    <a:pt x="123" y="272"/>
                    <a:pt x="104" y="272"/>
                  </a:cubicBezTo>
                  <a:cubicBezTo>
                    <a:pt x="66" y="272"/>
                    <a:pt x="33" y="254"/>
                    <a:pt x="33" y="206"/>
                  </a:cubicBezTo>
                  <a:cubicBezTo>
                    <a:pt x="33" y="118"/>
                    <a:pt x="33" y="118"/>
                    <a:pt x="33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33" y="70"/>
                    <a:pt x="33" y="70"/>
                    <a:pt x="33" y="70"/>
                  </a:cubicBezTo>
                  <a:cubicBezTo>
                    <a:pt x="33" y="13"/>
                    <a:pt x="33" y="13"/>
                    <a:pt x="33" y="13"/>
                  </a:cubicBezTo>
                  <a:lnTo>
                    <a:pt x="8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Muller Medium"/>
                <a:cs typeface="+mn-cs"/>
              </a:endParaRPr>
            </a:p>
          </p:txBody>
        </p:sp>
        <p:sp>
          <p:nvSpPr>
            <p:cNvPr id="19" name="Freeform 21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1552" y="2192"/>
              <a:ext cx="75" cy="118"/>
            </a:xfrm>
            <a:custGeom>
              <a:avLst/>
              <a:gdLst>
                <a:gd name="T0" fmla="*/ 129 w 129"/>
                <a:gd name="T1" fmla="*/ 3 h 203"/>
                <a:gd name="T2" fmla="*/ 129 w 129"/>
                <a:gd name="T3" fmla="*/ 58 h 203"/>
                <a:gd name="T4" fmla="*/ 57 w 129"/>
                <a:gd name="T5" fmla="*/ 88 h 203"/>
                <a:gd name="T6" fmla="*/ 57 w 129"/>
                <a:gd name="T7" fmla="*/ 203 h 203"/>
                <a:gd name="T8" fmla="*/ 0 w 129"/>
                <a:gd name="T9" fmla="*/ 203 h 203"/>
                <a:gd name="T10" fmla="*/ 0 w 129"/>
                <a:gd name="T11" fmla="*/ 7 h 203"/>
                <a:gd name="T12" fmla="*/ 50 w 129"/>
                <a:gd name="T13" fmla="*/ 7 h 203"/>
                <a:gd name="T14" fmla="*/ 50 w 129"/>
                <a:gd name="T15" fmla="*/ 37 h 203"/>
                <a:gd name="T16" fmla="*/ 129 w 129"/>
                <a:gd name="T17" fmla="*/ 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9" h="203">
                  <a:moveTo>
                    <a:pt x="129" y="3"/>
                  </a:moveTo>
                  <a:cubicBezTo>
                    <a:pt x="129" y="58"/>
                    <a:pt x="129" y="58"/>
                    <a:pt x="129" y="58"/>
                  </a:cubicBezTo>
                  <a:cubicBezTo>
                    <a:pt x="98" y="53"/>
                    <a:pt x="69" y="65"/>
                    <a:pt x="57" y="88"/>
                  </a:cubicBezTo>
                  <a:cubicBezTo>
                    <a:pt x="57" y="203"/>
                    <a:pt x="57" y="203"/>
                    <a:pt x="57" y="203"/>
                  </a:cubicBezTo>
                  <a:cubicBezTo>
                    <a:pt x="0" y="203"/>
                    <a:pt x="0" y="203"/>
                    <a:pt x="0" y="203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50" y="7"/>
                    <a:pt x="50" y="7"/>
                    <a:pt x="50" y="7"/>
                  </a:cubicBezTo>
                  <a:cubicBezTo>
                    <a:pt x="50" y="37"/>
                    <a:pt x="50" y="37"/>
                    <a:pt x="50" y="37"/>
                  </a:cubicBezTo>
                  <a:cubicBezTo>
                    <a:pt x="64" y="15"/>
                    <a:pt x="93" y="0"/>
                    <a:pt x="129" y="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Muller Medium"/>
                <a:cs typeface="+mn-cs"/>
              </a:endParaRPr>
            </a:p>
          </p:txBody>
        </p:sp>
        <p:sp>
          <p:nvSpPr>
            <p:cNvPr id="20" name="Freeform 22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1643" y="2196"/>
              <a:ext cx="113" cy="118"/>
            </a:xfrm>
            <a:custGeom>
              <a:avLst/>
              <a:gdLst>
                <a:gd name="T0" fmla="*/ 195 w 195"/>
                <a:gd name="T1" fmla="*/ 0 h 202"/>
                <a:gd name="T2" fmla="*/ 195 w 195"/>
                <a:gd name="T3" fmla="*/ 196 h 202"/>
                <a:gd name="T4" fmla="*/ 145 w 195"/>
                <a:gd name="T5" fmla="*/ 196 h 202"/>
                <a:gd name="T6" fmla="*/ 145 w 195"/>
                <a:gd name="T7" fmla="*/ 171 h 202"/>
                <a:gd name="T8" fmla="*/ 80 w 195"/>
                <a:gd name="T9" fmla="*/ 202 h 202"/>
                <a:gd name="T10" fmla="*/ 0 w 195"/>
                <a:gd name="T11" fmla="*/ 121 h 202"/>
                <a:gd name="T12" fmla="*/ 0 w 195"/>
                <a:gd name="T13" fmla="*/ 0 h 202"/>
                <a:gd name="T14" fmla="*/ 57 w 195"/>
                <a:gd name="T15" fmla="*/ 0 h 202"/>
                <a:gd name="T16" fmla="*/ 57 w 195"/>
                <a:gd name="T17" fmla="*/ 114 h 202"/>
                <a:gd name="T18" fmla="*/ 94 w 195"/>
                <a:gd name="T19" fmla="*/ 153 h 202"/>
                <a:gd name="T20" fmla="*/ 138 w 195"/>
                <a:gd name="T21" fmla="*/ 128 h 202"/>
                <a:gd name="T22" fmla="*/ 138 w 195"/>
                <a:gd name="T23" fmla="*/ 0 h 202"/>
                <a:gd name="T24" fmla="*/ 195 w 195"/>
                <a:gd name="T25" fmla="*/ 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5" h="202">
                  <a:moveTo>
                    <a:pt x="195" y="0"/>
                  </a:moveTo>
                  <a:cubicBezTo>
                    <a:pt x="195" y="196"/>
                    <a:pt x="195" y="196"/>
                    <a:pt x="195" y="196"/>
                  </a:cubicBezTo>
                  <a:cubicBezTo>
                    <a:pt x="145" y="196"/>
                    <a:pt x="145" y="196"/>
                    <a:pt x="145" y="196"/>
                  </a:cubicBezTo>
                  <a:cubicBezTo>
                    <a:pt x="145" y="171"/>
                    <a:pt x="145" y="171"/>
                    <a:pt x="145" y="171"/>
                  </a:cubicBezTo>
                  <a:cubicBezTo>
                    <a:pt x="130" y="189"/>
                    <a:pt x="107" y="202"/>
                    <a:pt x="80" y="202"/>
                  </a:cubicBezTo>
                  <a:cubicBezTo>
                    <a:pt x="27" y="202"/>
                    <a:pt x="0" y="167"/>
                    <a:pt x="0" y="12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7" y="114"/>
                    <a:pt x="57" y="114"/>
                    <a:pt x="57" y="114"/>
                  </a:cubicBezTo>
                  <a:cubicBezTo>
                    <a:pt x="57" y="140"/>
                    <a:pt x="71" y="153"/>
                    <a:pt x="94" y="153"/>
                  </a:cubicBezTo>
                  <a:cubicBezTo>
                    <a:pt x="115" y="153"/>
                    <a:pt x="130" y="140"/>
                    <a:pt x="138" y="128"/>
                  </a:cubicBezTo>
                  <a:cubicBezTo>
                    <a:pt x="138" y="0"/>
                    <a:pt x="138" y="0"/>
                    <a:pt x="138" y="0"/>
                  </a:cubicBezTo>
                  <a:lnTo>
                    <a:pt x="19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Muller Medium"/>
                <a:cs typeface="+mn-cs"/>
              </a:endParaRPr>
            </a:p>
          </p:txBody>
        </p:sp>
        <p:sp>
          <p:nvSpPr>
            <p:cNvPr id="21" name="Freeform 23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1779" y="2193"/>
              <a:ext cx="98" cy="121"/>
            </a:xfrm>
            <a:custGeom>
              <a:avLst/>
              <a:gdLst>
                <a:gd name="T0" fmla="*/ 81 w 168"/>
                <a:gd name="T1" fmla="*/ 0 h 207"/>
                <a:gd name="T2" fmla="*/ 153 w 168"/>
                <a:gd name="T3" fmla="*/ 16 h 207"/>
                <a:gd name="T4" fmla="*/ 153 w 168"/>
                <a:gd name="T5" fmla="*/ 63 h 207"/>
                <a:gd name="T6" fmla="*/ 85 w 168"/>
                <a:gd name="T7" fmla="*/ 43 h 207"/>
                <a:gd name="T8" fmla="*/ 58 w 168"/>
                <a:gd name="T9" fmla="*/ 58 h 207"/>
                <a:gd name="T10" fmla="*/ 168 w 168"/>
                <a:gd name="T11" fmla="*/ 146 h 207"/>
                <a:gd name="T12" fmla="*/ 79 w 168"/>
                <a:gd name="T13" fmla="*/ 207 h 207"/>
                <a:gd name="T14" fmla="*/ 1 w 168"/>
                <a:gd name="T15" fmla="*/ 189 h 207"/>
                <a:gd name="T16" fmla="*/ 1 w 168"/>
                <a:gd name="T17" fmla="*/ 142 h 207"/>
                <a:gd name="T18" fmla="*/ 76 w 168"/>
                <a:gd name="T19" fmla="*/ 162 h 207"/>
                <a:gd name="T20" fmla="*/ 110 w 168"/>
                <a:gd name="T21" fmla="*/ 148 h 207"/>
                <a:gd name="T22" fmla="*/ 0 w 168"/>
                <a:gd name="T23" fmla="*/ 60 h 207"/>
                <a:gd name="T24" fmla="*/ 81 w 168"/>
                <a:gd name="T25" fmla="*/ 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8" h="207">
                  <a:moveTo>
                    <a:pt x="81" y="0"/>
                  </a:moveTo>
                  <a:cubicBezTo>
                    <a:pt x="109" y="0"/>
                    <a:pt x="133" y="7"/>
                    <a:pt x="153" y="16"/>
                  </a:cubicBezTo>
                  <a:cubicBezTo>
                    <a:pt x="153" y="63"/>
                    <a:pt x="153" y="63"/>
                    <a:pt x="153" y="63"/>
                  </a:cubicBezTo>
                  <a:cubicBezTo>
                    <a:pt x="137" y="51"/>
                    <a:pt x="108" y="43"/>
                    <a:pt x="85" y="43"/>
                  </a:cubicBezTo>
                  <a:cubicBezTo>
                    <a:pt x="72" y="43"/>
                    <a:pt x="58" y="47"/>
                    <a:pt x="58" y="58"/>
                  </a:cubicBezTo>
                  <a:cubicBezTo>
                    <a:pt x="58" y="91"/>
                    <a:pt x="168" y="75"/>
                    <a:pt x="168" y="146"/>
                  </a:cubicBezTo>
                  <a:cubicBezTo>
                    <a:pt x="168" y="193"/>
                    <a:pt x="126" y="207"/>
                    <a:pt x="79" y="207"/>
                  </a:cubicBezTo>
                  <a:cubicBezTo>
                    <a:pt x="49" y="207"/>
                    <a:pt x="21" y="200"/>
                    <a:pt x="1" y="189"/>
                  </a:cubicBezTo>
                  <a:cubicBezTo>
                    <a:pt x="1" y="142"/>
                    <a:pt x="1" y="142"/>
                    <a:pt x="1" y="142"/>
                  </a:cubicBezTo>
                  <a:cubicBezTo>
                    <a:pt x="22" y="155"/>
                    <a:pt x="52" y="162"/>
                    <a:pt x="76" y="162"/>
                  </a:cubicBezTo>
                  <a:cubicBezTo>
                    <a:pt x="97" y="162"/>
                    <a:pt x="110" y="159"/>
                    <a:pt x="110" y="148"/>
                  </a:cubicBezTo>
                  <a:cubicBezTo>
                    <a:pt x="110" y="116"/>
                    <a:pt x="0" y="130"/>
                    <a:pt x="0" y="60"/>
                  </a:cubicBezTo>
                  <a:cubicBezTo>
                    <a:pt x="0" y="15"/>
                    <a:pt x="40" y="0"/>
                    <a:pt x="8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Muller Medium"/>
                <a:cs typeface="+mn-cs"/>
              </a:endParaRPr>
            </a:p>
          </p:txBody>
        </p:sp>
        <p:sp>
          <p:nvSpPr>
            <p:cNvPr id="22" name="Freeform 24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1886" y="2155"/>
              <a:ext cx="91" cy="159"/>
            </a:xfrm>
            <a:custGeom>
              <a:avLst/>
              <a:gdLst>
                <a:gd name="T0" fmla="*/ 90 w 157"/>
                <a:gd name="T1" fmla="*/ 0 h 272"/>
                <a:gd name="T2" fmla="*/ 90 w 157"/>
                <a:gd name="T3" fmla="*/ 70 h 272"/>
                <a:gd name="T4" fmla="*/ 152 w 157"/>
                <a:gd name="T5" fmla="*/ 70 h 272"/>
                <a:gd name="T6" fmla="*/ 152 w 157"/>
                <a:gd name="T7" fmla="*/ 118 h 272"/>
                <a:gd name="T8" fmla="*/ 90 w 157"/>
                <a:gd name="T9" fmla="*/ 118 h 272"/>
                <a:gd name="T10" fmla="*/ 90 w 157"/>
                <a:gd name="T11" fmla="*/ 195 h 272"/>
                <a:gd name="T12" fmla="*/ 121 w 157"/>
                <a:gd name="T13" fmla="*/ 224 h 272"/>
                <a:gd name="T14" fmla="*/ 157 w 157"/>
                <a:gd name="T15" fmla="*/ 218 h 272"/>
                <a:gd name="T16" fmla="*/ 157 w 157"/>
                <a:gd name="T17" fmla="*/ 263 h 272"/>
                <a:gd name="T18" fmla="*/ 104 w 157"/>
                <a:gd name="T19" fmla="*/ 272 h 272"/>
                <a:gd name="T20" fmla="*/ 34 w 157"/>
                <a:gd name="T21" fmla="*/ 206 h 272"/>
                <a:gd name="T22" fmla="*/ 34 w 157"/>
                <a:gd name="T23" fmla="*/ 118 h 272"/>
                <a:gd name="T24" fmla="*/ 0 w 157"/>
                <a:gd name="T25" fmla="*/ 118 h 272"/>
                <a:gd name="T26" fmla="*/ 0 w 157"/>
                <a:gd name="T27" fmla="*/ 70 h 272"/>
                <a:gd name="T28" fmla="*/ 34 w 157"/>
                <a:gd name="T29" fmla="*/ 70 h 272"/>
                <a:gd name="T30" fmla="*/ 34 w 157"/>
                <a:gd name="T31" fmla="*/ 13 h 272"/>
                <a:gd name="T32" fmla="*/ 90 w 157"/>
                <a:gd name="T33" fmla="*/ 0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272">
                  <a:moveTo>
                    <a:pt x="90" y="0"/>
                  </a:moveTo>
                  <a:cubicBezTo>
                    <a:pt x="90" y="70"/>
                    <a:pt x="90" y="70"/>
                    <a:pt x="90" y="70"/>
                  </a:cubicBezTo>
                  <a:cubicBezTo>
                    <a:pt x="152" y="70"/>
                    <a:pt x="152" y="70"/>
                    <a:pt x="152" y="70"/>
                  </a:cubicBezTo>
                  <a:cubicBezTo>
                    <a:pt x="152" y="118"/>
                    <a:pt x="152" y="118"/>
                    <a:pt x="152" y="118"/>
                  </a:cubicBezTo>
                  <a:cubicBezTo>
                    <a:pt x="90" y="118"/>
                    <a:pt x="90" y="118"/>
                    <a:pt x="90" y="118"/>
                  </a:cubicBezTo>
                  <a:cubicBezTo>
                    <a:pt x="90" y="195"/>
                    <a:pt x="90" y="195"/>
                    <a:pt x="90" y="195"/>
                  </a:cubicBezTo>
                  <a:cubicBezTo>
                    <a:pt x="90" y="215"/>
                    <a:pt x="100" y="224"/>
                    <a:pt x="121" y="224"/>
                  </a:cubicBezTo>
                  <a:cubicBezTo>
                    <a:pt x="134" y="224"/>
                    <a:pt x="145" y="222"/>
                    <a:pt x="157" y="218"/>
                  </a:cubicBezTo>
                  <a:cubicBezTo>
                    <a:pt x="157" y="263"/>
                    <a:pt x="157" y="263"/>
                    <a:pt x="157" y="263"/>
                  </a:cubicBezTo>
                  <a:cubicBezTo>
                    <a:pt x="142" y="269"/>
                    <a:pt x="124" y="272"/>
                    <a:pt x="104" y="272"/>
                  </a:cubicBezTo>
                  <a:cubicBezTo>
                    <a:pt x="66" y="272"/>
                    <a:pt x="34" y="254"/>
                    <a:pt x="34" y="206"/>
                  </a:cubicBezTo>
                  <a:cubicBezTo>
                    <a:pt x="34" y="118"/>
                    <a:pt x="34" y="118"/>
                    <a:pt x="34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34" y="70"/>
                    <a:pt x="34" y="70"/>
                    <a:pt x="34" y="70"/>
                  </a:cubicBezTo>
                  <a:cubicBezTo>
                    <a:pt x="34" y="13"/>
                    <a:pt x="34" y="13"/>
                    <a:pt x="34" y="13"/>
                  </a:cubicBezTo>
                  <a:lnTo>
                    <a:pt x="9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Muller Medium"/>
                <a:cs typeface="+mn-cs"/>
              </a:endParaRPr>
            </a:p>
          </p:txBody>
        </p:sp>
        <p:sp>
          <p:nvSpPr>
            <p:cNvPr id="23" name="Oval 25">
              <a:extLst>
                <a:ext uri="{FF2B5EF4-FFF2-40B4-BE49-F238E27FC236}"/>
              </a:extLst>
            </p:cNvPr>
            <p:cNvSpPr>
              <a:spLocks noChangeArrowheads="1"/>
            </p:cNvSpPr>
            <p:nvPr/>
          </p:nvSpPr>
          <p:spPr bwMode="auto">
            <a:xfrm>
              <a:off x="1992" y="2275"/>
              <a:ext cx="40" cy="3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Muller Medium"/>
                <a:cs typeface="+mn-cs"/>
              </a:endParaRPr>
            </a:p>
          </p:txBody>
        </p:sp>
        <p:sp>
          <p:nvSpPr>
            <p:cNvPr id="24" name="Freeform 26">
              <a:extLst>
                <a:ext uri="{FF2B5EF4-FFF2-40B4-BE49-F238E27FC236}"/>
              </a:extLst>
            </p:cNvPr>
            <p:cNvSpPr>
              <a:spLocks noEditPoints="1"/>
            </p:cNvSpPr>
            <p:nvPr/>
          </p:nvSpPr>
          <p:spPr bwMode="auto">
            <a:xfrm>
              <a:off x="2061" y="2248"/>
              <a:ext cx="55" cy="62"/>
            </a:xfrm>
            <a:custGeom>
              <a:avLst/>
              <a:gdLst>
                <a:gd name="T0" fmla="*/ 39 w 94"/>
                <a:gd name="T1" fmla="*/ 67 h 107"/>
                <a:gd name="T2" fmla="*/ 39 w 94"/>
                <a:gd name="T3" fmla="*/ 93 h 107"/>
                <a:gd name="T4" fmla="*/ 41 w 94"/>
                <a:gd name="T5" fmla="*/ 96 h 107"/>
                <a:gd name="T6" fmla="*/ 55 w 94"/>
                <a:gd name="T7" fmla="*/ 107 h 107"/>
                <a:gd name="T8" fmla="*/ 55 w 94"/>
                <a:gd name="T9" fmla="*/ 107 h 107"/>
                <a:gd name="T10" fmla="*/ 0 w 94"/>
                <a:gd name="T11" fmla="*/ 107 h 107"/>
                <a:gd name="T12" fmla="*/ 0 w 94"/>
                <a:gd name="T13" fmla="*/ 107 h 107"/>
                <a:gd name="T14" fmla="*/ 10 w 94"/>
                <a:gd name="T15" fmla="*/ 97 h 107"/>
                <a:gd name="T16" fmla="*/ 12 w 94"/>
                <a:gd name="T17" fmla="*/ 94 h 107"/>
                <a:gd name="T18" fmla="*/ 12 w 94"/>
                <a:gd name="T19" fmla="*/ 14 h 107"/>
                <a:gd name="T20" fmla="*/ 10 w 94"/>
                <a:gd name="T21" fmla="*/ 10 h 107"/>
                <a:gd name="T22" fmla="*/ 0 w 94"/>
                <a:gd name="T23" fmla="*/ 1 h 107"/>
                <a:gd name="T24" fmla="*/ 0 w 94"/>
                <a:gd name="T25" fmla="*/ 0 h 107"/>
                <a:gd name="T26" fmla="*/ 53 w 94"/>
                <a:gd name="T27" fmla="*/ 0 h 107"/>
                <a:gd name="T28" fmla="*/ 94 w 94"/>
                <a:gd name="T29" fmla="*/ 33 h 107"/>
                <a:gd name="T30" fmla="*/ 49 w 94"/>
                <a:gd name="T31" fmla="*/ 67 h 107"/>
                <a:gd name="T32" fmla="*/ 39 w 94"/>
                <a:gd name="T33" fmla="*/ 67 h 107"/>
                <a:gd name="T34" fmla="*/ 39 w 94"/>
                <a:gd name="T35" fmla="*/ 64 h 107"/>
                <a:gd name="T36" fmla="*/ 46 w 94"/>
                <a:gd name="T37" fmla="*/ 64 h 107"/>
                <a:gd name="T38" fmla="*/ 66 w 94"/>
                <a:gd name="T39" fmla="*/ 33 h 107"/>
                <a:gd name="T40" fmla="*/ 48 w 94"/>
                <a:gd name="T41" fmla="*/ 3 h 107"/>
                <a:gd name="T42" fmla="*/ 42 w 94"/>
                <a:gd name="T43" fmla="*/ 3 h 107"/>
                <a:gd name="T44" fmla="*/ 39 w 94"/>
                <a:gd name="T45" fmla="*/ 6 h 107"/>
                <a:gd name="T46" fmla="*/ 39 w 94"/>
                <a:gd name="T47" fmla="*/ 64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4" h="107">
                  <a:moveTo>
                    <a:pt x="39" y="67"/>
                  </a:moveTo>
                  <a:cubicBezTo>
                    <a:pt x="39" y="93"/>
                    <a:pt x="39" y="93"/>
                    <a:pt x="39" y="93"/>
                  </a:cubicBezTo>
                  <a:cubicBezTo>
                    <a:pt x="39" y="95"/>
                    <a:pt x="39" y="95"/>
                    <a:pt x="41" y="96"/>
                  </a:cubicBezTo>
                  <a:cubicBezTo>
                    <a:pt x="55" y="107"/>
                    <a:pt x="55" y="107"/>
                    <a:pt x="55" y="107"/>
                  </a:cubicBezTo>
                  <a:cubicBezTo>
                    <a:pt x="55" y="107"/>
                    <a:pt x="55" y="107"/>
                    <a:pt x="55" y="107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10" y="97"/>
                    <a:pt x="10" y="97"/>
                    <a:pt x="10" y="97"/>
                  </a:cubicBezTo>
                  <a:cubicBezTo>
                    <a:pt x="11" y="96"/>
                    <a:pt x="12" y="96"/>
                    <a:pt x="12" y="94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2" y="12"/>
                    <a:pt x="11" y="11"/>
                    <a:pt x="10" y="1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4" y="0"/>
                    <a:pt x="94" y="8"/>
                    <a:pt x="94" y="33"/>
                  </a:cubicBezTo>
                  <a:cubicBezTo>
                    <a:pt x="94" y="57"/>
                    <a:pt x="76" y="67"/>
                    <a:pt x="49" y="67"/>
                  </a:cubicBezTo>
                  <a:lnTo>
                    <a:pt x="39" y="67"/>
                  </a:lnTo>
                  <a:close/>
                  <a:moveTo>
                    <a:pt x="39" y="64"/>
                  </a:moveTo>
                  <a:cubicBezTo>
                    <a:pt x="46" y="64"/>
                    <a:pt x="46" y="64"/>
                    <a:pt x="46" y="64"/>
                  </a:cubicBezTo>
                  <a:cubicBezTo>
                    <a:pt x="58" y="64"/>
                    <a:pt x="66" y="52"/>
                    <a:pt x="66" y="33"/>
                  </a:cubicBezTo>
                  <a:cubicBezTo>
                    <a:pt x="66" y="15"/>
                    <a:pt x="59" y="3"/>
                    <a:pt x="48" y="3"/>
                  </a:cubicBezTo>
                  <a:cubicBezTo>
                    <a:pt x="42" y="3"/>
                    <a:pt x="42" y="3"/>
                    <a:pt x="42" y="3"/>
                  </a:cubicBezTo>
                  <a:cubicBezTo>
                    <a:pt x="40" y="3"/>
                    <a:pt x="39" y="4"/>
                    <a:pt x="39" y="6"/>
                  </a:cubicBezTo>
                  <a:lnTo>
                    <a:pt x="39" y="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Muller Medium"/>
                <a:cs typeface="+mn-cs"/>
              </a:endParaRPr>
            </a:p>
          </p:txBody>
        </p:sp>
        <p:sp>
          <p:nvSpPr>
            <p:cNvPr id="25" name="Freeform 27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2119" y="2266"/>
              <a:ext cx="37" cy="44"/>
            </a:xfrm>
            <a:custGeom>
              <a:avLst/>
              <a:gdLst>
                <a:gd name="T0" fmla="*/ 55 w 63"/>
                <a:gd name="T1" fmla="*/ 29 h 76"/>
                <a:gd name="T2" fmla="*/ 55 w 63"/>
                <a:gd name="T3" fmla="*/ 29 h 76"/>
                <a:gd name="T4" fmla="*/ 43 w 63"/>
                <a:gd name="T5" fmla="*/ 14 h 76"/>
                <a:gd name="T6" fmla="*/ 40 w 63"/>
                <a:gd name="T7" fmla="*/ 14 h 76"/>
                <a:gd name="T8" fmla="*/ 34 w 63"/>
                <a:gd name="T9" fmla="*/ 22 h 76"/>
                <a:gd name="T10" fmla="*/ 34 w 63"/>
                <a:gd name="T11" fmla="*/ 63 h 76"/>
                <a:gd name="T12" fmla="*/ 36 w 63"/>
                <a:gd name="T13" fmla="*/ 67 h 76"/>
                <a:gd name="T14" fmla="*/ 51 w 63"/>
                <a:gd name="T15" fmla="*/ 76 h 76"/>
                <a:gd name="T16" fmla="*/ 51 w 63"/>
                <a:gd name="T17" fmla="*/ 76 h 76"/>
                <a:gd name="T18" fmla="*/ 0 w 63"/>
                <a:gd name="T19" fmla="*/ 76 h 76"/>
                <a:gd name="T20" fmla="*/ 0 w 63"/>
                <a:gd name="T21" fmla="*/ 76 h 76"/>
                <a:gd name="T22" fmla="*/ 7 w 63"/>
                <a:gd name="T23" fmla="*/ 69 h 76"/>
                <a:gd name="T24" fmla="*/ 9 w 63"/>
                <a:gd name="T25" fmla="*/ 65 h 76"/>
                <a:gd name="T26" fmla="*/ 9 w 63"/>
                <a:gd name="T27" fmla="*/ 13 h 76"/>
                <a:gd name="T28" fmla="*/ 7 w 63"/>
                <a:gd name="T29" fmla="*/ 9 h 76"/>
                <a:gd name="T30" fmla="*/ 0 w 63"/>
                <a:gd name="T31" fmla="*/ 1 h 76"/>
                <a:gd name="T32" fmla="*/ 0 w 63"/>
                <a:gd name="T33" fmla="*/ 1 h 76"/>
                <a:gd name="T34" fmla="*/ 34 w 63"/>
                <a:gd name="T35" fmla="*/ 1 h 76"/>
                <a:gd name="T36" fmla="*/ 34 w 63"/>
                <a:gd name="T37" fmla="*/ 20 h 76"/>
                <a:gd name="T38" fmla="*/ 53 w 63"/>
                <a:gd name="T39" fmla="*/ 0 h 76"/>
                <a:gd name="T40" fmla="*/ 63 w 63"/>
                <a:gd name="T41" fmla="*/ 5 h 76"/>
                <a:gd name="T42" fmla="*/ 55 w 63"/>
                <a:gd name="T43" fmla="*/ 2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3" h="76">
                  <a:moveTo>
                    <a:pt x="55" y="29"/>
                  </a:moveTo>
                  <a:cubicBezTo>
                    <a:pt x="55" y="29"/>
                    <a:pt x="55" y="29"/>
                    <a:pt x="55" y="29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2" y="13"/>
                    <a:pt x="41" y="13"/>
                    <a:pt x="40" y="14"/>
                  </a:cubicBezTo>
                  <a:cubicBezTo>
                    <a:pt x="37" y="15"/>
                    <a:pt x="36" y="18"/>
                    <a:pt x="34" y="22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5"/>
                    <a:pt x="34" y="66"/>
                    <a:pt x="36" y="67"/>
                  </a:cubicBezTo>
                  <a:cubicBezTo>
                    <a:pt x="51" y="76"/>
                    <a:pt x="51" y="76"/>
                    <a:pt x="51" y="76"/>
                  </a:cubicBezTo>
                  <a:cubicBezTo>
                    <a:pt x="51" y="76"/>
                    <a:pt x="51" y="76"/>
                    <a:pt x="51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7" y="69"/>
                    <a:pt x="7" y="69"/>
                    <a:pt x="7" y="69"/>
                  </a:cubicBezTo>
                  <a:cubicBezTo>
                    <a:pt x="9" y="68"/>
                    <a:pt x="9" y="67"/>
                    <a:pt x="9" y="65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1"/>
                    <a:pt x="8" y="10"/>
                    <a:pt x="7" y="9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34" y="1"/>
                    <a:pt x="34" y="1"/>
                    <a:pt x="34" y="1"/>
                  </a:cubicBezTo>
                  <a:cubicBezTo>
                    <a:pt x="34" y="20"/>
                    <a:pt x="34" y="20"/>
                    <a:pt x="34" y="20"/>
                  </a:cubicBezTo>
                  <a:cubicBezTo>
                    <a:pt x="36" y="10"/>
                    <a:pt x="43" y="0"/>
                    <a:pt x="53" y="0"/>
                  </a:cubicBezTo>
                  <a:cubicBezTo>
                    <a:pt x="58" y="0"/>
                    <a:pt x="61" y="2"/>
                    <a:pt x="63" y="5"/>
                  </a:cubicBezTo>
                  <a:lnTo>
                    <a:pt x="55" y="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Muller Medium"/>
                <a:cs typeface="+mn-cs"/>
              </a:endParaRPr>
            </a:p>
          </p:txBody>
        </p:sp>
        <p:sp>
          <p:nvSpPr>
            <p:cNvPr id="26" name="Freeform 28">
              <a:extLst>
                <a:ext uri="{FF2B5EF4-FFF2-40B4-BE49-F238E27FC236}"/>
              </a:extLst>
            </p:cNvPr>
            <p:cNvSpPr>
              <a:spLocks noEditPoints="1"/>
            </p:cNvSpPr>
            <p:nvPr/>
          </p:nvSpPr>
          <p:spPr bwMode="auto">
            <a:xfrm>
              <a:off x="2156" y="2266"/>
              <a:ext cx="47" cy="45"/>
            </a:xfrm>
            <a:custGeom>
              <a:avLst/>
              <a:gdLst>
                <a:gd name="T0" fmla="*/ 0 w 80"/>
                <a:gd name="T1" fmla="*/ 38 h 77"/>
                <a:gd name="T2" fmla="*/ 40 w 80"/>
                <a:gd name="T3" fmla="*/ 0 h 77"/>
                <a:gd name="T4" fmla="*/ 80 w 80"/>
                <a:gd name="T5" fmla="*/ 39 h 77"/>
                <a:gd name="T6" fmla="*/ 40 w 80"/>
                <a:gd name="T7" fmla="*/ 77 h 77"/>
                <a:gd name="T8" fmla="*/ 0 w 80"/>
                <a:gd name="T9" fmla="*/ 38 h 77"/>
                <a:gd name="T10" fmla="*/ 28 w 80"/>
                <a:gd name="T11" fmla="*/ 38 h 77"/>
                <a:gd name="T12" fmla="*/ 40 w 80"/>
                <a:gd name="T13" fmla="*/ 75 h 77"/>
                <a:gd name="T14" fmla="*/ 53 w 80"/>
                <a:gd name="T15" fmla="*/ 39 h 77"/>
                <a:gd name="T16" fmla="*/ 40 w 80"/>
                <a:gd name="T17" fmla="*/ 3 h 77"/>
                <a:gd name="T18" fmla="*/ 28 w 80"/>
                <a:gd name="T19" fmla="*/ 38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0" h="77">
                  <a:moveTo>
                    <a:pt x="0" y="38"/>
                  </a:moveTo>
                  <a:cubicBezTo>
                    <a:pt x="0" y="13"/>
                    <a:pt x="16" y="0"/>
                    <a:pt x="40" y="0"/>
                  </a:cubicBezTo>
                  <a:cubicBezTo>
                    <a:pt x="64" y="0"/>
                    <a:pt x="80" y="13"/>
                    <a:pt x="80" y="39"/>
                  </a:cubicBezTo>
                  <a:cubicBezTo>
                    <a:pt x="80" y="64"/>
                    <a:pt x="64" y="77"/>
                    <a:pt x="40" y="77"/>
                  </a:cubicBezTo>
                  <a:cubicBezTo>
                    <a:pt x="16" y="77"/>
                    <a:pt x="0" y="64"/>
                    <a:pt x="0" y="38"/>
                  </a:cubicBezTo>
                  <a:close/>
                  <a:moveTo>
                    <a:pt x="28" y="38"/>
                  </a:moveTo>
                  <a:cubicBezTo>
                    <a:pt x="28" y="68"/>
                    <a:pt x="33" y="75"/>
                    <a:pt x="40" y="75"/>
                  </a:cubicBezTo>
                  <a:cubicBezTo>
                    <a:pt x="48" y="75"/>
                    <a:pt x="53" y="68"/>
                    <a:pt x="53" y="39"/>
                  </a:cubicBezTo>
                  <a:cubicBezTo>
                    <a:pt x="53" y="9"/>
                    <a:pt x="48" y="3"/>
                    <a:pt x="40" y="3"/>
                  </a:cubicBezTo>
                  <a:cubicBezTo>
                    <a:pt x="33" y="3"/>
                    <a:pt x="28" y="9"/>
                    <a:pt x="28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Muller Medium"/>
                <a:cs typeface="+mn-cs"/>
              </a:endParaRPr>
            </a:p>
          </p:txBody>
        </p:sp>
        <p:sp>
          <p:nvSpPr>
            <p:cNvPr id="27" name="Freeform 29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2205" y="2251"/>
              <a:ext cx="30" cy="60"/>
            </a:xfrm>
            <a:custGeom>
              <a:avLst/>
              <a:gdLst>
                <a:gd name="T0" fmla="*/ 52 w 52"/>
                <a:gd name="T1" fmla="*/ 29 h 102"/>
                <a:gd name="T2" fmla="*/ 33 w 52"/>
                <a:gd name="T3" fmla="*/ 29 h 102"/>
                <a:gd name="T4" fmla="*/ 33 w 52"/>
                <a:gd name="T5" fmla="*/ 80 h 102"/>
                <a:gd name="T6" fmla="*/ 41 w 52"/>
                <a:gd name="T7" fmla="*/ 90 h 102"/>
                <a:gd name="T8" fmla="*/ 50 w 52"/>
                <a:gd name="T9" fmla="*/ 85 h 102"/>
                <a:gd name="T10" fmla="*/ 50 w 52"/>
                <a:gd name="T11" fmla="*/ 85 h 102"/>
                <a:gd name="T12" fmla="*/ 28 w 52"/>
                <a:gd name="T13" fmla="*/ 102 h 102"/>
                <a:gd name="T14" fmla="*/ 8 w 52"/>
                <a:gd name="T15" fmla="*/ 82 h 102"/>
                <a:gd name="T16" fmla="*/ 8 w 52"/>
                <a:gd name="T17" fmla="*/ 29 h 102"/>
                <a:gd name="T18" fmla="*/ 0 w 52"/>
                <a:gd name="T19" fmla="*/ 29 h 102"/>
                <a:gd name="T20" fmla="*/ 0 w 52"/>
                <a:gd name="T21" fmla="*/ 26 h 102"/>
                <a:gd name="T22" fmla="*/ 7 w 52"/>
                <a:gd name="T23" fmla="*/ 26 h 102"/>
                <a:gd name="T24" fmla="*/ 11 w 52"/>
                <a:gd name="T25" fmla="*/ 24 h 102"/>
                <a:gd name="T26" fmla="*/ 33 w 52"/>
                <a:gd name="T27" fmla="*/ 0 h 102"/>
                <a:gd name="T28" fmla="*/ 33 w 52"/>
                <a:gd name="T29" fmla="*/ 0 h 102"/>
                <a:gd name="T30" fmla="*/ 33 w 52"/>
                <a:gd name="T31" fmla="*/ 26 h 102"/>
                <a:gd name="T32" fmla="*/ 52 w 52"/>
                <a:gd name="T33" fmla="*/ 26 h 102"/>
                <a:gd name="T34" fmla="*/ 52 w 52"/>
                <a:gd name="T35" fmla="*/ 29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2" h="102">
                  <a:moveTo>
                    <a:pt x="52" y="29"/>
                  </a:moveTo>
                  <a:cubicBezTo>
                    <a:pt x="33" y="29"/>
                    <a:pt x="33" y="29"/>
                    <a:pt x="33" y="29"/>
                  </a:cubicBezTo>
                  <a:cubicBezTo>
                    <a:pt x="33" y="80"/>
                    <a:pt x="33" y="80"/>
                    <a:pt x="33" y="80"/>
                  </a:cubicBezTo>
                  <a:cubicBezTo>
                    <a:pt x="33" y="87"/>
                    <a:pt x="36" y="90"/>
                    <a:pt x="41" y="90"/>
                  </a:cubicBezTo>
                  <a:cubicBezTo>
                    <a:pt x="45" y="90"/>
                    <a:pt x="48" y="88"/>
                    <a:pt x="50" y="85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48" y="94"/>
                    <a:pt x="42" y="102"/>
                    <a:pt x="28" y="102"/>
                  </a:cubicBezTo>
                  <a:cubicBezTo>
                    <a:pt x="15" y="102"/>
                    <a:pt x="8" y="95"/>
                    <a:pt x="8" y="82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9" y="26"/>
                    <a:pt x="10" y="26"/>
                    <a:pt x="11" y="24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26"/>
                    <a:pt x="33" y="26"/>
                    <a:pt x="33" y="26"/>
                  </a:cubicBezTo>
                  <a:cubicBezTo>
                    <a:pt x="52" y="26"/>
                    <a:pt x="52" y="26"/>
                    <a:pt x="52" y="26"/>
                  </a:cubicBezTo>
                  <a:lnTo>
                    <a:pt x="52" y="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Muller Medium"/>
                <a:cs typeface="+mn-cs"/>
              </a:endParaRPr>
            </a:p>
          </p:txBody>
        </p:sp>
        <p:sp>
          <p:nvSpPr>
            <p:cNvPr id="28" name="Freeform 30">
              <a:extLst>
                <a:ext uri="{FF2B5EF4-FFF2-40B4-BE49-F238E27FC236}"/>
              </a:extLst>
            </p:cNvPr>
            <p:cNvSpPr>
              <a:spLocks noEditPoints="1"/>
            </p:cNvSpPr>
            <p:nvPr/>
          </p:nvSpPr>
          <p:spPr bwMode="auto">
            <a:xfrm>
              <a:off x="2236" y="2248"/>
              <a:ext cx="41" cy="63"/>
            </a:xfrm>
            <a:custGeom>
              <a:avLst/>
              <a:gdLst>
                <a:gd name="T0" fmla="*/ 25 w 71"/>
                <a:gd name="T1" fmla="*/ 66 h 108"/>
                <a:gd name="T2" fmla="*/ 25 w 71"/>
                <a:gd name="T3" fmla="*/ 66 h 108"/>
                <a:gd name="T4" fmla="*/ 47 w 71"/>
                <a:gd name="T5" fmla="*/ 94 h 108"/>
                <a:gd name="T6" fmla="*/ 70 w 71"/>
                <a:gd name="T7" fmla="*/ 80 h 108"/>
                <a:gd name="T8" fmla="*/ 71 w 71"/>
                <a:gd name="T9" fmla="*/ 80 h 108"/>
                <a:gd name="T10" fmla="*/ 37 w 71"/>
                <a:gd name="T11" fmla="*/ 108 h 108"/>
                <a:gd name="T12" fmla="*/ 0 w 71"/>
                <a:gd name="T13" fmla="*/ 70 h 108"/>
                <a:gd name="T14" fmla="*/ 38 w 71"/>
                <a:gd name="T15" fmla="*/ 31 h 108"/>
                <a:gd name="T16" fmla="*/ 71 w 71"/>
                <a:gd name="T17" fmla="*/ 63 h 108"/>
                <a:gd name="T18" fmla="*/ 71 w 71"/>
                <a:gd name="T19" fmla="*/ 66 h 108"/>
                <a:gd name="T20" fmla="*/ 25 w 71"/>
                <a:gd name="T21" fmla="*/ 66 h 108"/>
                <a:gd name="T22" fmla="*/ 25 w 71"/>
                <a:gd name="T23" fmla="*/ 63 h 108"/>
                <a:gd name="T24" fmla="*/ 48 w 71"/>
                <a:gd name="T25" fmla="*/ 63 h 108"/>
                <a:gd name="T26" fmla="*/ 48 w 71"/>
                <a:gd name="T27" fmla="*/ 59 h 108"/>
                <a:gd name="T28" fmla="*/ 38 w 71"/>
                <a:gd name="T29" fmla="*/ 34 h 108"/>
                <a:gd name="T30" fmla="*/ 25 w 71"/>
                <a:gd name="T31" fmla="*/ 63 h 108"/>
                <a:gd name="T32" fmla="*/ 64 w 71"/>
                <a:gd name="T33" fmla="*/ 0 h 108"/>
                <a:gd name="T34" fmla="*/ 64 w 71"/>
                <a:gd name="T35" fmla="*/ 1 h 108"/>
                <a:gd name="T36" fmla="*/ 28 w 71"/>
                <a:gd name="T37" fmla="*/ 26 h 108"/>
                <a:gd name="T38" fmla="*/ 28 w 71"/>
                <a:gd name="T39" fmla="*/ 25 h 108"/>
                <a:gd name="T40" fmla="*/ 40 w 71"/>
                <a:gd name="T41" fmla="*/ 0 h 108"/>
                <a:gd name="T42" fmla="*/ 64 w 71"/>
                <a:gd name="T4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1" h="108">
                  <a:moveTo>
                    <a:pt x="25" y="66"/>
                  </a:moveTo>
                  <a:cubicBezTo>
                    <a:pt x="25" y="66"/>
                    <a:pt x="25" y="66"/>
                    <a:pt x="25" y="66"/>
                  </a:cubicBezTo>
                  <a:cubicBezTo>
                    <a:pt x="25" y="86"/>
                    <a:pt x="35" y="94"/>
                    <a:pt x="47" y="94"/>
                  </a:cubicBezTo>
                  <a:cubicBezTo>
                    <a:pt x="56" y="94"/>
                    <a:pt x="65" y="90"/>
                    <a:pt x="70" y="80"/>
                  </a:cubicBezTo>
                  <a:cubicBezTo>
                    <a:pt x="71" y="80"/>
                    <a:pt x="71" y="80"/>
                    <a:pt x="71" y="80"/>
                  </a:cubicBezTo>
                  <a:cubicBezTo>
                    <a:pt x="67" y="99"/>
                    <a:pt x="55" y="108"/>
                    <a:pt x="37" y="108"/>
                  </a:cubicBezTo>
                  <a:cubicBezTo>
                    <a:pt x="18" y="108"/>
                    <a:pt x="0" y="97"/>
                    <a:pt x="0" y="70"/>
                  </a:cubicBezTo>
                  <a:cubicBezTo>
                    <a:pt x="0" y="42"/>
                    <a:pt x="18" y="31"/>
                    <a:pt x="38" y="31"/>
                  </a:cubicBezTo>
                  <a:cubicBezTo>
                    <a:pt x="54" y="31"/>
                    <a:pt x="71" y="38"/>
                    <a:pt x="71" y="63"/>
                  </a:cubicBezTo>
                  <a:cubicBezTo>
                    <a:pt x="71" y="63"/>
                    <a:pt x="71" y="64"/>
                    <a:pt x="71" y="66"/>
                  </a:cubicBezTo>
                  <a:lnTo>
                    <a:pt x="25" y="66"/>
                  </a:lnTo>
                  <a:close/>
                  <a:moveTo>
                    <a:pt x="25" y="63"/>
                  </a:moveTo>
                  <a:cubicBezTo>
                    <a:pt x="48" y="63"/>
                    <a:pt x="48" y="63"/>
                    <a:pt x="48" y="63"/>
                  </a:cubicBezTo>
                  <a:cubicBezTo>
                    <a:pt x="48" y="61"/>
                    <a:pt x="48" y="59"/>
                    <a:pt x="48" y="59"/>
                  </a:cubicBezTo>
                  <a:cubicBezTo>
                    <a:pt x="48" y="39"/>
                    <a:pt x="44" y="34"/>
                    <a:pt x="38" y="34"/>
                  </a:cubicBezTo>
                  <a:cubicBezTo>
                    <a:pt x="30" y="34"/>
                    <a:pt x="26" y="41"/>
                    <a:pt x="25" y="63"/>
                  </a:cubicBezTo>
                  <a:close/>
                  <a:moveTo>
                    <a:pt x="64" y="0"/>
                  </a:moveTo>
                  <a:cubicBezTo>
                    <a:pt x="64" y="1"/>
                    <a:pt x="64" y="1"/>
                    <a:pt x="64" y="1"/>
                  </a:cubicBezTo>
                  <a:cubicBezTo>
                    <a:pt x="28" y="26"/>
                    <a:pt x="28" y="26"/>
                    <a:pt x="28" y="26"/>
                  </a:cubicBezTo>
                  <a:cubicBezTo>
                    <a:pt x="28" y="25"/>
                    <a:pt x="28" y="25"/>
                    <a:pt x="28" y="25"/>
                  </a:cubicBezTo>
                  <a:cubicBezTo>
                    <a:pt x="40" y="0"/>
                    <a:pt x="40" y="0"/>
                    <a:pt x="40" y="0"/>
                  </a:cubicBezTo>
                  <a:lnTo>
                    <a:pt x="6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Muller Medium"/>
                <a:cs typeface="+mn-cs"/>
              </a:endParaRPr>
            </a:p>
          </p:txBody>
        </p:sp>
        <p:sp>
          <p:nvSpPr>
            <p:cNvPr id="29" name="Freeform 31">
              <a:extLst>
                <a:ext uri="{FF2B5EF4-FFF2-40B4-BE49-F238E27FC236}"/>
              </a:extLst>
            </p:cNvPr>
            <p:cNvSpPr>
              <a:spLocks noEditPoints="1"/>
            </p:cNvSpPr>
            <p:nvPr/>
          </p:nvSpPr>
          <p:spPr bwMode="auto">
            <a:xfrm>
              <a:off x="2280" y="2248"/>
              <a:ext cx="25" cy="62"/>
            </a:xfrm>
            <a:custGeom>
              <a:avLst/>
              <a:gdLst>
                <a:gd name="T0" fmla="*/ 34 w 43"/>
                <a:gd name="T1" fmla="*/ 32 h 107"/>
                <a:gd name="T2" fmla="*/ 34 w 43"/>
                <a:gd name="T3" fmla="*/ 96 h 107"/>
                <a:gd name="T4" fmla="*/ 36 w 43"/>
                <a:gd name="T5" fmla="*/ 100 h 107"/>
                <a:gd name="T6" fmla="*/ 43 w 43"/>
                <a:gd name="T7" fmla="*/ 107 h 107"/>
                <a:gd name="T8" fmla="*/ 43 w 43"/>
                <a:gd name="T9" fmla="*/ 107 h 107"/>
                <a:gd name="T10" fmla="*/ 0 w 43"/>
                <a:gd name="T11" fmla="*/ 107 h 107"/>
                <a:gd name="T12" fmla="*/ 0 w 43"/>
                <a:gd name="T13" fmla="*/ 107 h 107"/>
                <a:gd name="T14" fmla="*/ 8 w 43"/>
                <a:gd name="T15" fmla="*/ 100 h 107"/>
                <a:gd name="T16" fmla="*/ 9 w 43"/>
                <a:gd name="T17" fmla="*/ 96 h 107"/>
                <a:gd name="T18" fmla="*/ 9 w 43"/>
                <a:gd name="T19" fmla="*/ 44 h 107"/>
                <a:gd name="T20" fmla="*/ 8 w 43"/>
                <a:gd name="T21" fmla="*/ 40 h 107"/>
                <a:gd name="T22" fmla="*/ 0 w 43"/>
                <a:gd name="T23" fmla="*/ 32 h 107"/>
                <a:gd name="T24" fmla="*/ 0 w 43"/>
                <a:gd name="T25" fmla="*/ 32 h 107"/>
                <a:gd name="T26" fmla="*/ 34 w 43"/>
                <a:gd name="T27" fmla="*/ 32 h 107"/>
                <a:gd name="T28" fmla="*/ 9 w 43"/>
                <a:gd name="T29" fmla="*/ 12 h 107"/>
                <a:gd name="T30" fmla="*/ 21 w 43"/>
                <a:gd name="T31" fmla="*/ 0 h 107"/>
                <a:gd name="T32" fmla="*/ 34 w 43"/>
                <a:gd name="T33" fmla="*/ 12 h 107"/>
                <a:gd name="T34" fmla="*/ 21 w 43"/>
                <a:gd name="T35" fmla="*/ 24 h 107"/>
                <a:gd name="T36" fmla="*/ 9 w 43"/>
                <a:gd name="T37" fmla="*/ 12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3" h="107">
                  <a:moveTo>
                    <a:pt x="34" y="32"/>
                  </a:moveTo>
                  <a:cubicBezTo>
                    <a:pt x="34" y="96"/>
                    <a:pt x="34" y="96"/>
                    <a:pt x="34" y="96"/>
                  </a:cubicBezTo>
                  <a:cubicBezTo>
                    <a:pt x="34" y="98"/>
                    <a:pt x="34" y="99"/>
                    <a:pt x="36" y="100"/>
                  </a:cubicBezTo>
                  <a:cubicBezTo>
                    <a:pt x="43" y="107"/>
                    <a:pt x="43" y="107"/>
                    <a:pt x="43" y="107"/>
                  </a:cubicBezTo>
                  <a:cubicBezTo>
                    <a:pt x="43" y="107"/>
                    <a:pt x="43" y="107"/>
                    <a:pt x="43" y="107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8" y="100"/>
                    <a:pt x="8" y="100"/>
                    <a:pt x="8" y="100"/>
                  </a:cubicBezTo>
                  <a:cubicBezTo>
                    <a:pt x="9" y="99"/>
                    <a:pt x="9" y="98"/>
                    <a:pt x="9" y="96"/>
                  </a:cubicBezTo>
                  <a:cubicBezTo>
                    <a:pt x="9" y="44"/>
                    <a:pt x="9" y="44"/>
                    <a:pt x="9" y="44"/>
                  </a:cubicBezTo>
                  <a:cubicBezTo>
                    <a:pt x="9" y="42"/>
                    <a:pt x="9" y="41"/>
                    <a:pt x="8" y="40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lnTo>
                    <a:pt x="34" y="32"/>
                  </a:lnTo>
                  <a:close/>
                  <a:moveTo>
                    <a:pt x="9" y="12"/>
                  </a:moveTo>
                  <a:cubicBezTo>
                    <a:pt x="9" y="5"/>
                    <a:pt x="15" y="0"/>
                    <a:pt x="21" y="0"/>
                  </a:cubicBezTo>
                  <a:cubicBezTo>
                    <a:pt x="28" y="0"/>
                    <a:pt x="34" y="5"/>
                    <a:pt x="34" y="12"/>
                  </a:cubicBezTo>
                  <a:cubicBezTo>
                    <a:pt x="34" y="19"/>
                    <a:pt x="28" y="24"/>
                    <a:pt x="21" y="24"/>
                  </a:cubicBezTo>
                  <a:cubicBezTo>
                    <a:pt x="15" y="24"/>
                    <a:pt x="9" y="19"/>
                    <a:pt x="9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Muller Medium"/>
                <a:cs typeface="+mn-cs"/>
              </a:endParaRPr>
            </a:p>
          </p:txBody>
        </p:sp>
        <p:sp>
          <p:nvSpPr>
            <p:cNvPr id="30" name="Freeform 32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2308" y="2266"/>
              <a:ext cx="52" cy="44"/>
            </a:xfrm>
            <a:custGeom>
              <a:avLst/>
              <a:gdLst>
                <a:gd name="T0" fmla="*/ 81 w 90"/>
                <a:gd name="T1" fmla="*/ 65 h 76"/>
                <a:gd name="T2" fmla="*/ 82 w 90"/>
                <a:gd name="T3" fmla="*/ 69 h 76"/>
                <a:gd name="T4" fmla="*/ 90 w 90"/>
                <a:gd name="T5" fmla="*/ 76 h 76"/>
                <a:gd name="T6" fmla="*/ 90 w 90"/>
                <a:gd name="T7" fmla="*/ 76 h 76"/>
                <a:gd name="T8" fmla="*/ 47 w 90"/>
                <a:gd name="T9" fmla="*/ 76 h 76"/>
                <a:gd name="T10" fmla="*/ 47 w 90"/>
                <a:gd name="T11" fmla="*/ 76 h 76"/>
                <a:gd name="T12" fmla="*/ 54 w 90"/>
                <a:gd name="T13" fmla="*/ 69 h 76"/>
                <a:gd name="T14" fmla="*/ 56 w 90"/>
                <a:gd name="T15" fmla="*/ 65 h 76"/>
                <a:gd name="T16" fmla="*/ 56 w 90"/>
                <a:gd name="T17" fmla="*/ 35 h 76"/>
                <a:gd name="T18" fmla="*/ 45 w 90"/>
                <a:gd name="T19" fmla="*/ 12 h 76"/>
                <a:gd name="T20" fmla="*/ 33 w 90"/>
                <a:gd name="T21" fmla="*/ 19 h 76"/>
                <a:gd name="T22" fmla="*/ 33 w 90"/>
                <a:gd name="T23" fmla="*/ 65 h 76"/>
                <a:gd name="T24" fmla="*/ 35 w 90"/>
                <a:gd name="T25" fmla="*/ 69 h 76"/>
                <a:gd name="T26" fmla="*/ 42 w 90"/>
                <a:gd name="T27" fmla="*/ 76 h 76"/>
                <a:gd name="T28" fmla="*/ 42 w 90"/>
                <a:gd name="T29" fmla="*/ 76 h 76"/>
                <a:gd name="T30" fmla="*/ 0 w 90"/>
                <a:gd name="T31" fmla="*/ 76 h 76"/>
                <a:gd name="T32" fmla="*/ 0 w 90"/>
                <a:gd name="T33" fmla="*/ 76 h 76"/>
                <a:gd name="T34" fmla="*/ 7 w 90"/>
                <a:gd name="T35" fmla="*/ 69 h 76"/>
                <a:gd name="T36" fmla="*/ 8 w 90"/>
                <a:gd name="T37" fmla="*/ 65 h 76"/>
                <a:gd name="T38" fmla="*/ 8 w 90"/>
                <a:gd name="T39" fmla="*/ 13 h 76"/>
                <a:gd name="T40" fmla="*/ 7 w 90"/>
                <a:gd name="T41" fmla="*/ 9 h 76"/>
                <a:gd name="T42" fmla="*/ 0 w 90"/>
                <a:gd name="T43" fmla="*/ 1 h 76"/>
                <a:gd name="T44" fmla="*/ 0 w 90"/>
                <a:gd name="T45" fmla="*/ 1 h 76"/>
                <a:gd name="T46" fmla="*/ 33 w 90"/>
                <a:gd name="T47" fmla="*/ 1 h 76"/>
                <a:gd name="T48" fmla="*/ 33 w 90"/>
                <a:gd name="T49" fmla="*/ 17 h 76"/>
                <a:gd name="T50" fmla="*/ 58 w 90"/>
                <a:gd name="T51" fmla="*/ 0 h 76"/>
                <a:gd name="T52" fmla="*/ 81 w 90"/>
                <a:gd name="T53" fmla="*/ 32 h 76"/>
                <a:gd name="T54" fmla="*/ 81 w 90"/>
                <a:gd name="T55" fmla="*/ 65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0" h="76">
                  <a:moveTo>
                    <a:pt x="81" y="65"/>
                  </a:moveTo>
                  <a:cubicBezTo>
                    <a:pt x="81" y="67"/>
                    <a:pt x="81" y="68"/>
                    <a:pt x="82" y="69"/>
                  </a:cubicBezTo>
                  <a:cubicBezTo>
                    <a:pt x="90" y="76"/>
                    <a:pt x="90" y="76"/>
                    <a:pt x="90" y="76"/>
                  </a:cubicBezTo>
                  <a:cubicBezTo>
                    <a:pt x="90" y="76"/>
                    <a:pt x="90" y="76"/>
                    <a:pt x="90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54" y="69"/>
                    <a:pt x="54" y="69"/>
                    <a:pt x="54" y="69"/>
                  </a:cubicBezTo>
                  <a:cubicBezTo>
                    <a:pt x="56" y="68"/>
                    <a:pt x="56" y="67"/>
                    <a:pt x="56" y="65"/>
                  </a:cubicBezTo>
                  <a:cubicBezTo>
                    <a:pt x="56" y="63"/>
                    <a:pt x="56" y="43"/>
                    <a:pt x="56" y="35"/>
                  </a:cubicBezTo>
                  <a:cubicBezTo>
                    <a:pt x="56" y="21"/>
                    <a:pt x="54" y="12"/>
                    <a:pt x="45" y="12"/>
                  </a:cubicBezTo>
                  <a:cubicBezTo>
                    <a:pt x="40" y="12"/>
                    <a:pt x="36" y="15"/>
                    <a:pt x="33" y="19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7"/>
                    <a:pt x="33" y="68"/>
                    <a:pt x="35" y="69"/>
                  </a:cubicBezTo>
                  <a:cubicBezTo>
                    <a:pt x="42" y="76"/>
                    <a:pt x="42" y="76"/>
                    <a:pt x="42" y="76"/>
                  </a:cubicBezTo>
                  <a:cubicBezTo>
                    <a:pt x="42" y="76"/>
                    <a:pt x="42" y="76"/>
                    <a:pt x="42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7" y="69"/>
                    <a:pt x="7" y="69"/>
                    <a:pt x="7" y="69"/>
                  </a:cubicBezTo>
                  <a:cubicBezTo>
                    <a:pt x="8" y="68"/>
                    <a:pt x="8" y="67"/>
                    <a:pt x="8" y="65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8" y="11"/>
                    <a:pt x="8" y="10"/>
                    <a:pt x="7" y="9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33" y="1"/>
                    <a:pt x="33" y="1"/>
                    <a:pt x="33" y="1"/>
                  </a:cubicBezTo>
                  <a:cubicBezTo>
                    <a:pt x="33" y="17"/>
                    <a:pt x="33" y="17"/>
                    <a:pt x="33" y="17"/>
                  </a:cubicBezTo>
                  <a:cubicBezTo>
                    <a:pt x="37" y="6"/>
                    <a:pt x="45" y="0"/>
                    <a:pt x="58" y="0"/>
                  </a:cubicBezTo>
                  <a:cubicBezTo>
                    <a:pt x="73" y="0"/>
                    <a:pt x="81" y="11"/>
                    <a:pt x="81" y="32"/>
                  </a:cubicBezTo>
                  <a:cubicBezTo>
                    <a:pt x="81" y="41"/>
                    <a:pt x="81" y="53"/>
                    <a:pt x="81" y="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Muller Medium"/>
                <a:cs typeface="+mn-cs"/>
              </a:endParaRPr>
            </a:p>
          </p:txBody>
        </p:sp>
        <p:sp>
          <p:nvSpPr>
            <p:cNvPr id="31" name="Freeform 33">
              <a:extLst>
                <a:ext uri="{FF2B5EF4-FFF2-40B4-BE49-F238E27FC236}"/>
              </a:extLst>
            </p:cNvPr>
            <p:cNvSpPr>
              <a:spLocks noEditPoints="1"/>
            </p:cNvSpPr>
            <p:nvPr/>
          </p:nvSpPr>
          <p:spPr bwMode="auto">
            <a:xfrm>
              <a:off x="2362" y="2266"/>
              <a:ext cx="41" cy="45"/>
            </a:xfrm>
            <a:custGeom>
              <a:avLst/>
              <a:gdLst>
                <a:gd name="T0" fmla="*/ 26 w 72"/>
                <a:gd name="T1" fmla="*/ 35 h 77"/>
                <a:gd name="T2" fmla="*/ 26 w 72"/>
                <a:gd name="T3" fmla="*/ 35 h 77"/>
                <a:gd name="T4" fmla="*/ 48 w 72"/>
                <a:gd name="T5" fmla="*/ 63 h 77"/>
                <a:gd name="T6" fmla="*/ 71 w 72"/>
                <a:gd name="T7" fmla="*/ 49 h 77"/>
                <a:gd name="T8" fmla="*/ 71 w 72"/>
                <a:gd name="T9" fmla="*/ 49 h 77"/>
                <a:gd name="T10" fmla="*/ 37 w 72"/>
                <a:gd name="T11" fmla="*/ 77 h 77"/>
                <a:gd name="T12" fmla="*/ 0 w 72"/>
                <a:gd name="T13" fmla="*/ 39 h 77"/>
                <a:gd name="T14" fmla="*/ 38 w 72"/>
                <a:gd name="T15" fmla="*/ 0 h 77"/>
                <a:gd name="T16" fmla="*/ 72 w 72"/>
                <a:gd name="T17" fmla="*/ 32 h 77"/>
                <a:gd name="T18" fmla="*/ 72 w 72"/>
                <a:gd name="T19" fmla="*/ 35 h 77"/>
                <a:gd name="T20" fmla="*/ 26 w 72"/>
                <a:gd name="T21" fmla="*/ 35 h 77"/>
                <a:gd name="T22" fmla="*/ 26 w 72"/>
                <a:gd name="T23" fmla="*/ 32 h 77"/>
                <a:gd name="T24" fmla="*/ 48 w 72"/>
                <a:gd name="T25" fmla="*/ 32 h 77"/>
                <a:gd name="T26" fmla="*/ 48 w 72"/>
                <a:gd name="T27" fmla="*/ 28 h 77"/>
                <a:gd name="T28" fmla="*/ 38 w 72"/>
                <a:gd name="T29" fmla="*/ 3 h 77"/>
                <a:gd name="T30" fmla="*/ 26 w 72"/>
                <a:gd name="T31" fmla="*/ 32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2" h="77">
                  <a:moveTo>
                    <a:pt x="26" y="35"/>
                  </a:moveTo>
                  <a:cubicBezTo>
                    <a:pt x="26" y="35"/>
                    <a:pt x="26" y="35"/>
                    <a:pt x="26" y="35"/>
                  </a:cubicBezTo>
                  <a:cubicBezTo>
                    <a:pt x="26" y="55"/>
                    <a:pt x="36" y="63"/>
                    <a:pt x="48" y="63"/>
                  </a:cubicBezTo>
                  <a:cubicBezTo>
                    <a:pt x="57" y="63"/>
                    <a:pt x="66" y="59"/>
                    <a:pt x="71" y="49"/>
                  </a:cubicBezTo>
                  <a:cubicBezTo>
                    <a:pt x="71" y="49"/>
                    <a:pt x="71" y="49"/>
                    <a:pt x="71" y="49"/>
                  </a:cubicBezTo>
                  <a:cubicBezTo>
                    <a:pt x="67" y="68"/>
                    <a:pt x="55" y="77"/>
                    <a:pt x="37" y="77"/>
                  </a:cubicBezTo>
                  <a:cubicBezTo>
                    <a:pt x="18" y="77"/>
                    <a:pt x="0" y="66"/>
                    <a:pt x="0" y="39"/>
                  </a:cubicBezTo>
                  <a:cubicBezTo>
                    <a:pt x="0" y="11"/>
                    <a:pt x="18" y="0"/>
                    <a:pt x="38" y="0"/>
                  </a:cubicBezTo>
                  <a:cubicBezTo>
                    <a:pt x="55" y="0"/>
                    <a:pt x="72" y="7"/>
                    <a:pt x="72" y="32"/>
                  </a:cubicBezTo>
                  <a:cubicBezTo>
                    <a:pt x="72" y="32"/>
                    <a:pt x="72" y="33"/>
                    <a:pt x="72" y="35"/>
                  </a:cubicBezTo>
                  <a:lnTo>
                    <a:pt x="26" y="35"/>
                  </a:lnTo>
                  <a:close/>
                  <a:moveTo>
                    <a:pt x="26" y="32"/>
                  </a:moveTo>
                  <a:cubicBezTo>
                    <a:pt x="48" y="32"/>
                    <a:pt x="48" y="32"/>
                    <a:pt x="48" y="32"/>
                  </a:cubicBezTo>
                  <a:cubicBezTo>
                    <a:pt x="48" y="30"/>
                    <a:pt x="48" y="28"/>
                    <a:pt x="48" y="28"/>
                  </a:cubicBezTo>
                  <a:cubicBezTo>
                    <a:pt x="48" y="8"/>
                    <a:pt x="44" y="3"/>
                    <a:pt x="38" y="3"/>
                  </a:cubicBezTo>
                  <a:cubicBezTo>
                    <a:pt x="30" y="3"/>
                    <a:pt x="26" y="10"/>
                    <a:pt x="26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Muller Medium"/>
                <a:cs typeface="+mn-cs"/>
              </a:endParaRPr>
            </a:p>
          </p:txBody>
        </p:sp>
        <p:sp>
          <p:nvSpPr>
            <p:cNvPr id="32" name="Freeform 34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2407" y="2266"/>
              <a:ext cx="36" cy="45"/>
            </a:xfrm>
            <a:custGeom>
              <a:avLst/>
              <a:gdLst>
                <a:gd name="T0" fmla="*/ 27 w 62"/>
                <a:gd name="T1" fmla="*/ 50 h 77"/>
                <a:gd name="T2" fmla="*/ 16 w 62"/>
                <a:gd name="T3" fmla="*/ 45 h 77"/>
                <a:gd name="T4" fmla="*/ 2 w 62"/>
                <a:gd name="T5" fmla="*/ 24 h 77"/>
                <a:gd name="T6" fmla="*/ 33 w 62"/>
                <a:gd name="T7" fmla="*/ 0 h 77"/>
                <a:gd name="T8" fmla="*/ 60 w 62"/>
                <a:gd name="T9" fmla="*/ 4 h 77"/>
                <a:gd name="T10" fmla="*/ 51 w 62"/>
                <a:gd name="T11" fmla="*/ 26 h 77"/>
                <a:gd name="T12" fmla="*/ 51 w 62"/>
                <a:gd name="T13" fmla="*/ 26 h 77"/>
                <a:gd name="T14" fmla="*/ 39 w 62"/>
                <a:gd name="T15" fmla="*/ 5 h 77"/>
                <a:gd name="T16" fmla="*/ 35 w 62"/>
                <a:gd name="T17" fmla="*/ 2 h 77"/>
                <a:gd name="T18" fmla="*/ 33 w 62"/>
                <a:gd name="T19" fmla="*/ 2 h 77"/>
                <a:gd name="T20" fmla="*/ 21 w 62"/>
                <a:gd name="T21" fmla="*/ 13 h 77"/>
                <a:gd name="T22" fmla="*/ 35 w 62"/>
                <a:gd name="T23" fmla="*/ 27 h 77"/>
                <a:gd name="T24" fmla="*/ 45 w 62"/>
                <a:gd name="T25" fmla="*/ 31 h 77"/>
                <a:gd name="T26" fmla="*/ 62 w 62"/>
                <a:gd name="T27" fmla="*/ 52 h 77"/>
                <a:gd name="T28" fmla="*/ 27 w 62"/>
                <a:gd name="T29" fmla="*/ 77 h 77"/>
                <a:gd name="T30" fmla="*/ 0 w 62"/>
                <a:gd name="T31" fmla="*/ 73 h 77"/>
                <a:gd name="T32" fmla="*/ 8 w 62"/>
                <a:gd name="T33" fmla="*/ 49 h 77"/>
                <a:gd name="T34" fmla="*/ 8 w 62"/>
                <a:gd name="T35" fmla="*/ 49 h 77"/>
                <a:gd name="T36" fmla="*/ 20 w 62"/>
                <a:gd name="T37" fmla="*/ 73 h 77"/>
                <a:gd name="T38" fmla="*/ 24 w 62"/>
                <a:gd name="T39" fmla="*/ 75 h 77"/>
                <a:gd name="T40" fmla="*/ 27 w 62"/>
                <a:gd name="T41" fmla="*/ 75 h 77"/>
                <a:gd name="T42" fmla="*/ 41 w 62"/>
                <a:gd name="T43" fmla="*/ 64 h 77"/>
                <a:gd name="T44" fmla="*/ 27 w 62"/>
                <a:gd name="T45" fmla="*/ 5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2" h="77">
                  <a:moveTo>
                    <a:pt x="27" y="50"/>
                  </a:moveTo>
                  <a:cubicBezTo>
                    <a:pt x="16" y="45"/>
                    <a:pt x="16" y="45"/>
                    <a:pt x="16" y="45"/>
                  </a:cubicBezTo>
                  <a:cubicBezTo>
                    <a:pt x="8" y="41"/>
                    <a:pt x="2" y="34"/>
                    <a:pt x="2" y="24"/>
                  </a:cubicBezTo>
                  <a:cubicBezTo>
                    <a:pt x="2" y="9"/>
                    <a:pt x="14" y="0"/>
                    <a:pt x="33" y="0"/>
                  </a:cubicBezTo>
                  <a:cubicBezTo>
                    <a:pt x="40" y="0"/>
                    <a:pt x="50" y="1"/>
                    <a:pt x="60" y="4"/>
                  </a:cubicBezTo>
                  <a:cubicBezTo>
                    <a:pt x="51" y="26"/>
                    <a:pt x="51" y="26"/>
                    <a:pt x="51" y="26"/>
                  </a:cubicBezTo>
                  <a:cubicBezTo>
                    <a:pt x="51" y="26"/>
                    <a:pt x="51" y="26"/>
                    <a:pt x="51" y="26"/>
                  </a:cubicBezTo>
                  <a:cubicBezTo>
                    <a:pt x="39" y="5"/>
                    <a:pt x="39" y="5"/>
                    <a:pt x="39" y="5"/>
                  </a:cubicBezTo>
                  <a:cubicBezTo>
                    <a:pt x="38" y="3"/>
                    <a:pt x="38" y="2"/>
                    <a:pt x="35" y="2"/>
                  </a:cubicBezTo>
                  <a:cubicBezTo>
                    <a:pt x="33" y="2"/>
                    <a:pt x="33" y="2"/>
                    <a:pt x="33" y="2"/>
                  </a:cubicBezTo>
                  <a:cubicBezTo>
                    <a:pt x="27" y="2"/>
                    <a:pt x="21" y="6"/>
                    <a:pt x="21" y="13"/>
                  </a:cubicBezTo>
                  <a:cubicBezTo>
                    <a:pt x="21" y="20"/>
                    <a:pt x="26" y="23"/>
                    <a:pt x="35" y="27"/>
                  </a:cubicBezTo>
                  <a:cubicBezTo>
                    <a:pt x="45" y="31"/>
                    <a:pt x="45" y="31"/>
                    <a:pt x="45" y="31"/>
                  </a:cubicBezTo>
                  <a:cubicBezTo>
                    <a:pt x="54" y="35"/>
                    <a:pt x="62" y="40"/>
                    <a:pt x="62" y="52"/>
                  </a:cubicBezTo>
                  <a:cubicBezTo>
                    <a:pt x="62" y="69"/>
                    <a:pt x="48" y="77"/>
                    <a:pt x="27" y="77"/>
                  </a:cubicBezTo>
                  <a:cubicBezTo>
                    <a:pt x="19" y="77"/>
                    <a:pt x="8" y="76"/>
                    <a:pt x="0" y="73"/>
                  </a:cubicBezTo>
                  <a:cubicBezTo>
                    <a:pt x="8" y="49"/>
                    <a:pt x="8" y="49"/>
                    <a:pt x="8" y="49"/>
                  </a:cubicBezTo>
                  <a:cubicBezTo>
                    <a:pt x="8" y="49"/>
                    <a:pt x="8" y="49"/>
                    <a:pt x="8" y="49"/>
                  </a:cubicBezTo>
                  <a:cubicBezTo>
                    <a:pt x="20" y="73"/>
                    <a:pt x="20" y="73"/>
                    <a:pt x="20" y="73"/>
                  </a:cubicBezTo>
                  <a:cubicBezTo>
                    <a:pt x="21" y="74"/>
                    <a:pt x="22" y="75"/>
                    <a:pt x="24" y="75"/>
                  </a:cubicBezTo>
                  <a:cubicBezTo>
                    <a:pt x="27" y="75"/>
                    <a:pt x="27" y="75"/>
                    <a:pt x="27" y="75"/>
                  </a:cubicBezTo>
                  <a:cubicBezTo>
                    <a:pt x="36" y="75"/>
                    <a:pt x="41" y="70"/>
                    <a:pt x="41" y="64"/>
                  </a:cubicBezTo>
                  <a:cubicBezTo>
                    <a:pt x="41" y="57"/>
                    <a:pt x="37" y="55"/>
                    <a:pt x="27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Muller Medium"/>
                <a:cs typeface="+mn-cs"/>
              </a:endParaRPr>
            </a:p>
          </p:txBody>
        </p:sp>
        <p:sp>
          <p:nvSpPr>
            <p:cNvPr id="33" name="Freeform 35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2445" y="2266"/>
              <a:ext cx="44" cy="44"/>
            </a:xfrm>
            <a:custGeom>
              <a:avLst/>
              <a:gdLst>
                <a:gd name="T0" fmla="*/ 69 w 76"/>
                <a:gd name="T1" fmla="*/ 67 h 75"/>
                <a:gd name="T2" fmla="*/ 76 w 76"/>
                <a:gd name="T3" fmla="*/ 75 h 75"/>
                <a:gd name="T4" fmla="*/ 76 w 76"/>
                <a:gd name="T5" fmla="*/ 75 h 75"/>
                <a:gd name="T6" fmla="*/ 40 w 76"/>
                <a:gd name="T7" fmla="*/ 75 h 75"/>
                <a:gd name="T8" fmla="*/ 40 w 76"/>
                <a:gd name="T9" fmla="*/ 75 h 75"/>
                <a:gd name="T10" fmla="*/ 45 w 76"/>
                <a:gd name="T11" fmla="*/ 68 h 75"/>
                <a:gd name="T12" fmla="*/ 45 w 76"/>
                <a:gd name="T13" fmla="*/ 66 h 75"/>
                <a:gd name="T14" fmla="*/ 32 w 76"/>
                <a:gd name="T15" fmla="*/ 45 h 75"/>
                <a:gd name="T16" fmla="*/ 22 w 76"/>
                <a:gd name="T17" fmla="*/ 59 h 75"/>
                <a:gd name="T18" fmla="*/ 21 w 76"/>
                <a:gd name="T19" fmla="*/ 63 h 75"/>
                <a:gd name="T20" fmla="*/ 29 w 76"/>
                <a:gd name="T21" fmla="*/ 75 h 75"/>
                <a:gd name="T22" fmla="*/ 29 w 76"/>
                <a:gd name="T23" fmla="*/ 75 h 75"/>
                <a:gd name="T24" fmla="*/ 0 w 76"/>
                <a:gd name="T25" fmla="*/ 75 h 75"/>
                <a:gd name="T26" fmla="*/ 0 w 76"/>
                <a:gd name="T27" fmla="*/ 75 h 75"/>
                <a:gd name="T28" fmla="*/ 15 w 76"/>
                <a:gd name="T29" fmla="*/ 63 h 75"/>
                <a:gd name="T30" fmla="*/ 20 w 76"/>
                <a:gd name="T31" fmla="*/ 58 h 75"/>
                <a:gd name="T32" fmla="*/ 31 w 76"/>
                <a:gd name="T33" fmla="*/ 43 h 75"/>
                <a:gd name="T34" fmla="*/ 11 w 76"/>
                <a:gd name="T35" fmla="*/ 12 h 75"/>
                <a:gd name="T36" fmla="*/ 7 w 76"/>
                <a:gd name="T37" fmla="*/ 8 h 75"/>
                <a:gd name="T38" fmla="*/ 1 w 76"/>
                <a:gd name="T39" fmla="*/ 1 h 75"/>
                <a:gd name="T40" fmla="*/ 1 w 76"/>
                <a:gd name="T41" fmla="*/ 0 h 75"/>
                <a:gd name="T42" fmla="*/ 37 w 76"/>
                <a:gd name="T43" fmla="*/ 0 h 75"/>
                <a:gd name="T44" fmla="*/ 37 w 76"/>
                <a:gd name="T45" fmla="*/ 1 h 75"/>
                <a:gd name="T46" fmla="*/ 32 w 76"/>
                <a:gd name="T47" fmla="*/ 7 h 75"/>
                <a:gd name="T48" fmla="*/ 32 w 76"/>
                <a:gd name="T49" fmla="*/ 10 h 75"/>
                <a:gd name="T50" fmla="*/ 44 w 76"/>
                <a:gd name="T51" fmla="*/ 28 h 75"/>
                <a:gd name="T52" fmla="*/ 53 w 76"/>
                <a:gd name="T53" fmla="*/ 16 h 75"/>
                <a:gd name="T54" fmla="*/ 53 w 76"/>
                <a:gd name="T55" fmla="*/ 13 h 75"/>
                <a:gd name="T56" fmla="*/ 45 w 76"/>
                <a:gd name="T57" fmla="*/ 1 h 75"/>
                <a:gd name="T58" fmla="*/ 45 w 76"/>
                <a:gd name="T59" fmla="*/ 0 h 75"/>
                <a:gd name="T60" fmla="*/ 75 w 76"/>
                <a:gd name="T61" fmla="*/ 0 h 75"/>
                <a:gd name="T62" fmla="*/ 75 w 76"/>
                <a:gd name="T63" fmla="*/ 1 h 75"/>
                <a:gd name="T64" fmla="*/ 60 w 76"/>
                <a:gd name="T65" fmla="*/ 12 h 75"/>
                <a:gd name="T66" fmla="*/ 54 w 76"/>
                <a:gd name="T67" fmla="*/ 18 h 75"/>
                <a:gd name="T68" fmla="*/ 45 w 76"/>
                <a:gd name="T69" fmla="*/ 30 h 75"/>
                <a:gd name="T70" fmla="*/ 66 w 76"/>
                <a:gd name="T71" fmla="*/ 63 h 75"/>
                <a:gd name="T72" fmla="*/ 69 w 76"/>
                <a:gd name="T73" fmla="*/ 67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6" h="75">
                  <a:moveTo>
                    <a:pt x="69" y="67"/>
                  </a:move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40" y="75"/>
                    <a:pt x="40" y="75"/>
                    <a:pt x="40" y="75"/>
                  </a:cubicBezTo>
                  <a:cubicBezTo>
                    <a:pt x="40" y="75"/>
                    <a:pt x="40" y="75"/>
                    <a:pt x="40" y="75"/>
                  </a:cubicBezTo>
                  <a:cubicBezTo>
                    <a:pt x="45" y="68"/>
                    <a:pt x="45" y="68"/>
                    <a:pt x="45" y="68"/>
                  </a:cubicBezTo>
                  <a:cubicBezTo>
                    <a:pt x="46" y="67"/>
                    <a:pt x="46" y="67"/>
                    <a:pt x="45" y="66"/>
                  </a:cubicBezTo>
                  <a:cubicBezTo>
                    <a:pt x="32" y="45"/>
                    <a:pt x="32" y="45"/>
                    <a:pt x="32" y="45"/>
                  </a:cubicBezTo>
                  <a:cubicBezTo>
                    <a:pt x="22" y="59"/>
                    <a:pt x="22" y="59"/>
                    <a:pt x="22" y="59"/>
                  </a:cubicBezTo>
                  <a:cubicBezTo>
                    <a:pt x="21" y="61"/>
                    <a:pt x="20" y="61"/>
                    <a:pt x="21" y="63"/>
                  </a:cubicBezTo>
                  <a:cubicBezTo>
                    <a:pt x="29" y="75"/>
                    <a:pt x="29" y="75"/>
                    <a:pt x="29" y="75"/>
                  </a:cubicBezTo>
                  <a:cubicBezTo>
                    <a:pt x="29" y="75"/>
                    <a:pt x="29" y="75"/>
                    <a:pt x="29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15" y="63"/>
                    <a:pt x="15" y="63"/>
                    <a:pt x="15" y="63"/>
                  </a:cubicBezTo>
                  <a:cubicBezTo>
                    <a:pt x="17" y="61"/>
                    <a:pt x="18" y="60"/>
                    <a:pt x="20" y="58"/>
                  </a:cubicBezTo>
                  <a:cubicBezTo>
                    <a:pt x="31" y="43"/>
                    <a:pt x="31" y="43"/>
                    <a:pt x="31" y="43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0" y="10"/>
                    <a:pt x="8" y="9"/>
                    <a:pt x="7" y="8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31" y="8"/>
                    <a:pt x="31" y="9"/>
                    <a:pt x="32" y="10"/>
                  </a:cubicBezTo>
                  <a:cubicBezTo>
                    <a:pt x="44" y="28"/>
                    <a:pt x="44" y="28"/>
                    <a:pt x="44" y="28"/>
                  </a:cubicBezTo>
                  <a:cubicBezTo>
                    <a:pt x="53" y="16"/>
                    <a:pt x="53" y="16"/>
                    <a:pt x="53" y="16"/>
                  </a:cubicBezTo>
                  <a:cubicBezTo>
                    <a:pt x="54" y="15"/>
                    <a:pt x="54" y="14"/>
                    <a:pt x="53" y="13"/>
                  </a:cubicBezTo>
                  <a:cubicBezTo>
                    <a:pt x="45" y="1"/>
                    <a:pt x="45" y="1"/>
                    <a:pt x="45" y="1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75" y="1"/>
                    <a:pt x="75" y="1"/>
                    <a:pt x="75" y="1"/>
                  </a:cubicBezTo>
                  <a:cubicBezTo>
                    <a:pt x="60" y="12"/>
                    <a:pt x="60" y="12"/>
                    <a:pt x="60" y="12"/>
                  </a:cubicBezTo>
                  <a:cubicBezTo>
                    <a:pt x="57" y="14"/>
                    <a:pt x="56" y="15"/>
                    <a:pt x="54" y="18"/>
                  </a:cubicBezTo>
                  <a:cubicBezTo>
                    <a:pt x="45" y="30"/>
                    <a:pt x="45" y="30"/>
                    <a:pt x="45" y="30"/>
                  </a:cubicBezTo>
                  <a:cubicBezTo>
                    <a:pt x="66" y="63"/>
                    <a:pt x="66" y="63"/>
                    <a:pt x="66" y="63"/>
                  </a:cubicBezTo>
                  <a:cubicBezTo>
                    <a:pt x="67" y="65"/>
                    <a:pt x="68" y="66"/>
                    <a:pt x="69" y="6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Muller Medium"/>
                <a:cs typeface="+mn-cs"/>
              </a:endParaRPr>
            </a:p>
          </p:txBody>
        </p:sp>
        <p:sp>
          <p:nvSpPr>
            <p:cNvPr id="34" name="Freeform 36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2490" y="2267"/>
              <a:ext cx="36" cy="43"/>
            </a:xfrm>
            <a:custGeom>
              <a:avLst/>
              <a:gdLst>
                <a:gd name="T0" fmla="*/ 43 w 63"/>
                <a:gd name="T1" fmla="*/ 68 h 75"/>
                <a:gd name="T2" fmla="*/ 50 w 63"/>
                <a:gd name="T3" fmla="*/ 75 h 75"/>
                <a:gd name="T4" fmla="*/ 50 w 63"/>
                <a:gd name="T5" fmla="*/ 75 h 75"/>
                <a:gd name="T6" fmla="*/ 13 w 63"/>
                <a:gd name="T7" fmla="*/ 75 h 75"/>
                <a:gd name="T8" fmla="*/ 13 w 63"/>
                <a:gd name="T9" fmla="*/ 75 h 75"/>
                <a:gd name="T10" fmla="*/ 21 w 63"/>
                <a:gd name="T11" fmla="*/ 68 h 75"/>
                <a:gd name="T12" fmla="*/ 22 w 63"/>
                <a:gd name="T13" fmla="*/ 65 h 75"/>
                <a:gd name="T14" fmla="*/ 22 w 63"/>
                <a:gd name="T15" fmla="*/ 2 h 75"/>
                <a:gd name="T16" fmla="*/ 16 w 63"/>
                <a:gd name="T17" fmla="*/ 2 h 75"/>
                <a:gd name="T18" fmla="*/ 13 w 63"/>
                <a:gd name="T19" fmla="*/ 4 h 75"/>
                <a:gd name="T20" fmla="*/ 0 w 63"/>
                <a:gd name="T21" fmla="*/ 29 h 75"/>
                <a:gd name="T22" fmla="*/ 0 w 63"/>
                <a:gd name="T23" fmla="*/ 29 h 75"/>
                <a:gd name="T24" fmla="*/ 0 w 63"/>
                <a:gd name="T25" fmla="*/ 0 h 75"/>
                <a:gd name="T26" fmla="*/ 63 w 63"/>
                <a:gd name="T27" fmla="*/ 0 h 75"/>
                <a:gd name="T28" fmla="*/ 63 w 63"/>
                <a:gd name="T29" fmla="*/ 29 h 75"/>
                <a:gd name="T30" fmla="*/ 63 w 63"/>
                <a:gd name="T31" fmla="*/ 29 h 75"/>
                <a:gd name="T32" fmla="*/ 50 w 63"/>
                <a:gd name="T33" fmla="*/ 4 h 75"/>
                <a:gd name="T34" fmla="*/ 47 w 63"/>
                <a:gd name="T35" fmla="*/ 2 h 75"/>
                <a:gd name="T36" fmla="*/ 41 w 63"/>
                <a:gd name="T37" fmla="*/ 2 h 75"/>
                <a:gd name="T38" fmla="*/ 41 w 63"/>
                <a:gd name="T39" fmla="*/ 65 h 75"/>
                <a:gd name="T40" fmla="*/ 43 w 63"/>
                <a:gd name="T41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3" h="75">
                  <a:moveTo>
                    <a:pt x="43" y="68"/>
                  </a:moveTo>
                  <a:cubicBezTo>
                    <a:pt x="50" y="75"/>
                    <a:pt x="50" y="75"/>
                    <a:pt x="50" y="75"/>
                  </a:cubicBezTo>
                  <a:cubicBezTo>
                    <a:pt x="50" y="75"/>
                    <a:pt x="50" y="75"/>
                    <a:pt x="50" y="75"/>
                  </a:cubicBezTo>
                  <a:cubicBezTo>
                    <a:pt x="13" y="75"/>
                    <a:pt x="13" y="75"/>
                    <a:pt x="13" y="75"/>
                  </a:cubicBezTo>
                  <a:cubicBezTo>
                    <a:pt x="13" y="75"/>
                    <a:pt x="13" y="75"/>
                    <a:pt x="13" y="75"/>
                  </a:cubicBezTo>
                  <a:cubicBezTo>
                    <a:pt x="21" y="68"/>
                    <a:pt x="21" y="68"/>
                    <a:pt x="21" y="68"/>
                  </a:cubicBezTo>
                  <a:cubicBezTo>
                    <a:pt x="22" y="67"/>
                    <a:pt x="22" y="67"/>
                    <a:pt x="22" y="65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4" y="2"/>
                    <a:pt x="14" y="3"/>
                    <a:pt x="13" y="4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50" y="4"/>
                    <a:pt x="50" y="4"/>
                    <a:pt x="50" y="4"/>
                  </a:cubicBezTo>
                  <a:cubicBezTo>
                    <a:pt x="49" y="3"/>
                    <a:pt x="49" y="2"/>
                    <a:pt x="47" y="2"/>
                  </a:cubicBezTo>
                  <a:cubicBezTo>
                    <a:pt x="41" y="2"/>
                    <a:pt x="41" y="2"/>
                    <a:pt x="41" y="2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1" y="67"/>
                    <a:pt x="41" y="67"/>
                    <a:pt x="43" y="6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Muller Medium"/>
                <a:cs typeface="+mn-cs"/>
              </a:endParaRPr>
            </a:p>
          </p:txBody>
        </p:sp>
        <p:sp>
          <p:nvSpPr>
            <p:cNvPr id="35" name="Freeform 37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2529" y="2266"/>
              <a:ext cx="35" cy="45"/>
            </a:xfrm>
            <a:custGeom>
              <a:avLst/>
              <a:gdLst>
                <a:gd name="T0" fmla="*/ 60 w 60"/>
                <a:gd name="T1" fmla="*/ 28 h 77"/>
                <a:gd name="T2" fmla="*/ 59 w 60"/>
                <a:gd name="T3" fmla="*/ 28 h 77"/>
                <a:gd name="T4" fmla="*/ 43 w 60"/>
                <a:gd name="T5" fmla="*/ 4 h 77"/>
                <a:gd name="T6" fmla="*/ 40 w 60"/>
                <a:gd name="T7" fmla="*/ 2 h 77"/>
                <a:gd name="T8" fmla="*/ 38 w 60"/>
                <a:gd name="T9" fmla="*/ 2 h 77"/>
                <a:gd name="T10" fmla="*/ 22 w 60"/>
                <a:gd name="T11" fmla="*/ 39 h 77"/>
                <a:gd name="T12" fmla="*/ 38 w 60"/>
                <a:gd name="T13" fmla="*/ 75 h 77"/>
                <a:gd name="T14" fmla="*/ 40 w 60"/>
                <a:gd name="T15" fmla="*/ 75 h 77"/>
                <a:gd name="T16" fmla="*/ 43 w 60"/>
                <a:gd name="T17" fmla="*/ 74 h 77"/>
                <a:gd name="T18" fmla="*/ 59 w 60"/>
                <a:gd name="T19" fmla="*/ 49 h 77"/>
                <a:gd name="T20" fmla="*/ 60 w 60"/>
                <a:gd name="T21" fmla="*/ 49 h 77"/>
                <a:gd name="T22" fmla="*/ 60 w 60"/>
                <a:gd name="T23" fmla="*/ 75 h 77"/>
                <a:gd name="T24" fmla="*/ 37 w 60"/>
                <a:gd name="T25" fmla="*/ 77 h 77"/>
                <a:gd name="T26" fmla="*/ 0 w 60"/>
                <a:gd name="T27" fmla="*/ 39 h 77"/>
                <a:gd name="T28" fmla="*/ 37 w 60"/>
                <a:gd name="T29" fmla="*/ 0 h 77"/>
                <a:gd name="T30" fmla="*/ 60 w 60"/>
                <a:gd name="T31" fmla="*/ 2 h 77"/>
                <a:gd name="T32" fmla="*/ 60 w 60"/>
                <a:gd name="T33" fmla="*/ 28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0" h="77">
                  <a:moveTo>
                    <a:pt x="60" y="28"/>
                  </a:moveTo>
                  <a:cubicBezTo>
                    <a:pt x="59" y="28"/>
                    <a:pt x="59" y="28"/>
                    <a:pt x="59" y="28"/>
                  </a:cubicBezTo>
                  <a:cubicBezTo>
                    <a:pt x="43" y="4"/>
                    <a:pt x="43" y="4"/>
                    <a:pt x="43" y="4"/>
                  </a:cubicBezTo>
                  <a:cubicBezTo>
                    <a:pt x="42" y="3"/>
                    <a:pt x="42" y="2"/>
                    <a:pt x="40" y="2"/>
                  </a:cubicBezTo>
                  <a:cubicBezTo>
                    <a:pt x="38" y="2"/>
                    <a:pt x="38" y="2"/>
                    <a:pt x="38" y="2"/>
                  </a:cubicBezTo>
                  <a:cubicBezTo>
                    <a:pt x="26" y="2"/>
                    <a:pt x="22" y="17"/>
                    <a:pt x="22" y="39"/>
                  </a:cubicBezTo>
                  <a:cubicBezTo>
                    <a:pt x="22" y="61"/>
                    <a:pt x="27" y="75"/>
                    <a:pt x="38" y="75"/>
                  </a:cubicBezTo>
                  <a:cubicBezTo>
                    <a:pt x="40" y="75"/>
                    <a:pt x="40" y="75"/>
                    <a:pt x="40" y="75"/>
                  </a:cubicBezTo>
                  <a:cubicBezTo>
                    <a:pt x="42" y="75"/>
                    <a:pt x="42" y="75"/>
                    <a:pt x="43" y="74"/>
                  </a:cubicBezTo>
                  <a:cubicBezTo>
                    <a:pt x="59" y="49"/>
                    <a:pt x="59" y="49"/>
                    <a:pt x="59" y="49"/>
                  </a:cubicBezTo>
                  <a:cubicBezTo>
                    <a:pt x="60" y="49"/>
                    <a:pt x="60" y="49"/>
                    <a:pt x="60" y="49"/>
                  </a:cubicBezTo>
                  <a:cubicBezTo>
                    <a:pt x="60" y="75"/>
                    <a:pt x="60" y="75"/>
                    <a:pt x="60" y="75"/>
                  </a:cubicBezTo>
                  <a:cubicBezTo>
                    <a:pt x="52" y="77"/>
                    <a:pt x="44" y="77"/>
                    <a:pt x="37" y="77"/>
                  </a:cubicBezTo>
                  <a:cubicBezTo>
                    <a:pt x="12" y="77"/>
                    <a:pt x="0" y="62"/>
                    <a:pt x="0" y="39"/>
                  </a:cubicBezTo>
                  <a:cubicBezTo>
                    <a:pt x="0" y="15"/>
                    <a:pt x="13" y="0"/>
                    <a:pt x="37" y="0"/>
                  </a:cubicBezTo>
                  <a:cubicBezTo>
                    <a:pt x="44" y="0"/>
                    <a:pt x="52" y="1"/>
                    <a:pt x="60" y="2"/>
                  </a:cubicBezTo>
                  <a:lnTo>
                    <a:pt x="60" y="2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Muller Medium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903744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5610C7-1F8B-491E-994E-AEB1B5055B35}" type="datetime1">
              <a:rPr lang="fr-FR" smtClean="0">
                <a:solidFill>
                  <a:srgbClr val="000000"/>
                </a:solidFill>
              </a:rPr>
              <a:pPr>
                <a:defRPr/>
              </a:pPr>
              <a:t>13/04/2021</a:t>
            </a:fld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BE3F82-ED4A-497A-BDC9-EA738B22F80D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8699527"/>
      </p:ext>
    </p:extLst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30E44A-31DE-4CCF-AD27-D31E42D61A6C}" type="datetime1">
              <a:rPr lang="fr-FR" smtClean="0">
                <a:solidFill>
                  <a:srgbClr val="000000"/>
                </a:solidFill>
              </a:rPr>
              <a:pPr>
                <a:defRPr/>
              </a:pPr>
              <a:t>13/04/2021</a:t>
            </a:fld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2DE988-15CD-4D55-B1DA-D70CB4004574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3031166"/>
      </p:ext>
    </p:extLst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2972B4-B963-427C-B0F4-3802F85C2E15}" type="datetime1">
              <a:rPr lang="fr-FR" smtClean="0">
                <a:solidFill>
                  <a:srgbClr val="000000"/>
                </a:solidFill>
              </a:rPr>
              <a:pPr>
                <a:defRPr/>
              </a:pPr>
              <a:t>13/04/2021</a:t>
            </a:fld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84EF46-7388-4C04-A3CC-C9B0F8C6C746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1501214"/>
      </p:ext>
    </p:extLst>
  </p:cSld>
  <p:clrMapOvr>
    <a:masterClrMapping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7611F3-18DD-4F21-86BD-6CEE5F045417}" type="datetime1">
              <a:rPr lang="fr-FR" smtClean="0">
                <a:solidFill>
                  <a:srgbClr val="000000"/>
                </a:solidFill>
              </a:rPr>
              <a:pPr>
                <a:defRPr/>
              </a:pPr>
              <a:t>13/04/2021</a:t>
            </a:fld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E342D5-7BF9-4FFE-B799-22AA0F047DB1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2429086"/>
      </p:ext>
    </p:extLst>
  </p:cSld>
  <p:clrMapOvr>
    <a:masterClrMapping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5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9" y="1535115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E188CD-9A55-4B68-8D4E-2D0F179E5909}" type="datetime1">
              <a:rPr lang="fr-FR" smtClean="0">
                <a:solidFill>
                  <a:srgbClr val="000000"/>
                </a:solidFill>
              </a:rPr>
              <a:pPr>
                <a:defRPr/>
              </a:pPr>
              <a:t>13/04/2021</a:t>
            </a:fld>
            <a:endParaRPr lang="fr-FR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4B823B-4C2A-4EF2-8B76-C93D544AC710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1915335"/>
      </p:ext>
    </p:extLst>
  </p:cSld>
  <p:clrMapOvr>
    <a:masterClrMapping/>
  </p:clrMapOvr>
  <p:transition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52FE6A-74D3-463B-94E1-6E99FC1EDA1A}" type="datetime1">
              <a:rPr lang="fr-FR" smtClean="0">
                <a:solidFill>
                  <a:srgbClr val="000000"/>
                </a:solidFill>
              </a:rPr>
              <a:pPr>
                <a:defRPr/>
              </a:pPr>
              <a:t>13/04/2021</a:t>
            </a:fld>
            <a:endParaRPr lang="fr-FR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9AC60D-A7A8-49D5-8E27-32DB2B1D2FB0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308505"/>
      </p:ext>
    </p:extLst>
  </p:cSld>
  <p:clrMapOvr>
    <a:masterClrMapping/>
  </p:clrMapOvr>
  <p:transition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95BB3F-A533-463F-B86E-9095A67903B7}" type="datetime1">
              <a:rPr lang="fr-FR" smtClean="0">
                <a:solidFill>
                  <a:srgbClr val="000000"/>
                </a:solidFill>
              </a:rPr>
              <a:pPr>
                <a:defRPr/>
              </a:pPr>
              <a:t>13/04/2021</a:t>
            </a:fld>
            <a:endParaRPr lang="fr-FR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4690E3-F106-4A9F-A9FB-FB4CF60C9EFC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7628378"/>
      </p:ext>
    </p:extLst>
  </p:cSld>
  <p:clrMapOvr>
    <a:masterClrMapping/>
  </p:clrMapOvr>
  <p:transition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4" y="273052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4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60A101-FA5F-4271-A9A4-301DE0E55C76}" type="datetime1">
              <a:rPr lang="fr-FR" smtClean="0">
                <a:solidFill>
                  <a:srgbClr val="000000"/>
                </a:solidFill>
              </a:rPr>
              <a:pPr>
                <a:defRPr/>
              </a:pPr>
              <a:t>13/04/2021</a:t>
            </a:fld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4B08E8-992D-4801-808F-1A9EA98FD0C6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1117207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50C9B4-2F47-4F9F-B81F-3D4DFC31956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6119860"/>
      </p:ext>
    </p:extLst>
  </p:cSld>
  <p:clrMapOvr>
    <a:masterClrMapping/>
  </p:clrMapOvr>
  <p:transition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0C9E72-F75A-45F4-BCC4-8088E91CE832}" type="datetime1">
              <a:rPr lang="fr-FR" smtClean="0">
                <a:solidFill>
                  <a:srgbClr val="000000"/>
                </a:solidFill>
              </a:rPr>
              <a:pPr>
                <a:defRPr/>
              </a:pPr>
              <a:t>13/04/2021</a:t>
            </a:fld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DF4086-7CDA-434C-9106-7247E0580CD3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5000447"/>
      </p:ext>
    </p:extLst>
  </p:cSld>
  <p:clrMapOvr>
    <a:masterClrMapping/>
  </p:clrMapOvr>
  <p:transition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5F6FF7-5860-473E-AF7F-7D85CCFB6EDE}" type="datetime1">
              <a:rPr lang="fr-FR" smtClean="0">
                <a:solidFill>
                  <a:srgbClr val="000000"/>
                </a:solidFill>
              </a:rPr>
              <a:pPr>
                <a:defRPr/>
              </a:pPr>
              <a:t>13/04/2021</a:t>
            </a:fld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FE9739-70F0-43B3-9A81-12B160657E91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9013252"/>
      </p:ext>
    </p:extLst>
  </p:cSld>
  <p:clrMapOvr>
    <a:masterClrMapping/>
  </p:clrMapOvr>
  <p:transition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F1369D-5B69-4323-B5D3-DE5647C42AC3}" type="datetime1">
              <a:rPr lang="fr-FR" smtClean="0">
                <a:solidFill>
                  <a:srgbClr val="000000"/>
                </a:solidFill>
              </a:rPr>
              <a:pPr>
                <a:defRPr/>
              </a:pPr>
              <a:t>13/04/2021</a:t>
            </a:fld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F2A8B9-EDB1-4EBE-8453-3FA8C145ECF3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1695952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0DE48B-EC29-4863-8130-E75914BC937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3667346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EC7545-8834-4CF8-B766-B831B6B034D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5980953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59C77C-70CB-4C79-ACDF-4D70FB7EE16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6488498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325269-C0A7-4204-9E4A-42C173432C4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7881370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5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9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4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5" Type="http://schemas.openxmlformats.org/officeDocument/2006/relationships/theme" Target="../theme/theme6.xml"/><Relationship Id="rId4" Type="http://schemas.openxmlformats.org/officeDocument/2006/relationships/slideLayout" Target="../slideLayouts/slideLayout41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 style du titre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  <p:sp>
        <p:nvSpPr>
          <p:cNvPr id="419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19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19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BF8213A6-22D7-4C33-836B-DD59D35CC7F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204" r:id="rId1"/>
    <p:sldLayoutId id="2147485205" r:id="rId2"/>
    <p:sldLayoutId id="2147485206" r:id="rId3"/>
    <p:sldLayoutId id="2147485207" r:id="rId4"/>
    <p:sldLayoutId id="2147485208" r:id="rId5"/>
    <p:sldLayoutId id="2147485209" r:id="rId6"/>
    <p:sldLayoutId id="2147485210" r:id="rId7"/>
    <p:sldLayoutId id="2147485211" r:id="rId8"/>
    <p:sldLayoutId id="2147485212" r:id="rId9"/>
    <p:sldLayoutId id="2147485213" r:id="rId10"/>
    <p:sldLayoutId id="2147485214" r:id="rId11"/>
  </p:sldLayoutIdLst>
  <p:transition>
    <p:fade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1289050" y="1562100"/>
            <a:ext cx="6929438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Modifiez le style du titre</a:t>
            </a:r>
          </a:p>
        </p:txBody>
      </p:sp>
      <p:sp>
        <p:nvSpPr>
          <p:cNvPr id="1126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1277938" y="3111500"/>
            <a:ext cx="6940550" cy="290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218488" y="6519863"/>
            <a:ext cx="458787" cy="179387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 fontAlgn="auto">
              <a:spcBef>
                <a:spcPts val="0"/>
              </a:spcBef>
              <a:spcAft>
                <a:spcPts val="0"/>
              </a:spcAft>
              <a:defRPr sz="800">
                <a:solidFill>
                  <a:srgbClr val="00043F"/>
                </a:solidFill>
                <a:latin typeface="Muller Light" pitchFamily="50" charset="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0" y="6519863"/>
            <a:ext cx="3646488" cy="179387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 fontAlgn="auto">
              <a:spcBef>
                <a:spcPts val="0"/>
              </a:spcBef>
              <a:spcAft>
                <a:spcPts val="0"/>
              </a:spcAft>
              <a:defRPr sz="800">
                <a:solidFill>
                  <a:srgbClr val="00043F"/>
                </a:solidFill>
                <a:latin typeface="Muller Light" pitchFamily="50" charset="0"/>
                <a:cs typeface="+mn-cs"/>
              </a:defRPr>
            </a:lvl1pPr>
          </a:lstStyle>
          <a:p>
            <a:pPr>
              <a:defRPr/>
            </a:pPr>
            <a:r>
              <a:rPr lang="fr-FR"/>
              <a:t>© Copyright ProtéinesXTC - Document confidentiel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294" r:id="rId1"/>
    <p:sldLayoutId id="2147485295" r:id="rId2"/>
    <p:sldLayoutId id="2147485296" r:id="rId3"/>
    <p:sldLayoutId id="2147485297" r:id="rId4"/>
    <p:sldLayoutId id="2147485298" r:id="rId5"/>
    <p:sldLayoutId id="2147485299" r:id="rId6"/>
    <p:sldLayoutId id="2147485300" r:id="rId7"/>
    <p:sldLayoutId id="2147485301" r:id="rId8"/>
  </p:sldLayoutIdLst>
  <p:hf hd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Noe Display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Noe Display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Noe Display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Noe Display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Noe Display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Noe Display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Noe Display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Noe Display"/>
        </a:defRPr>
      </a:lvl9pPr>
    </p:titleStyle>
    <p:bodyStyle>
      <a:lvl1pPr algn="l" rtl="0" fontAlgn="base">
        <a:lnSpc>
          <a:spcPct val="120000"/>
        </a:lnSpc>
        <a:spcBef>
          <a:spcPts val="600"/>
        </a:spcBef>
        <a:spcAft>
          <a:spcPct val="0"/>
        </a:spcAft>
        <a:buFont typeface="Arial" pitchFamily="34" charset="0"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180975" indent="-180975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Arial" pitchFamily="34" charset="0"/>
        <a:buChar char="●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361950" indent="-180975" algn="l" rtl="0" fontAlgn="base">
        <a:spcBef>
          <a:spcPts val="600"/>
        </a:spcBef>
        <a:spcAft>
          <a:spcPct val="0"/>
        </a:spcAft>
        <a:buClr>
          <a:schemeClr val="tx2"/>
        </a:buClr>
        <a:buFont typeface="Arial" pitchFamily="34" charset="0"/>
        <a:buChar char="●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34988" indent="-173038" algn="l" rtl="0" fontAlgn="base">
        <a:spcBef>
          <a:spcPts val="600"/>
        </a:spcBef>
        <a:spcAft>
          <a:spcPct val="0"/>
        </a:spcAft>
        <a:buClr>
          <a:schemeClr val="accent2"/>
        </a:buClr>
        <a:buFont typeface="Arial" pitchFamily="34" charset="0"/>
        <a:buChar char="●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15963" indent="-180975" algn="l" rtl="0" fontAlgn="base">
        <a:spcBef>
          <a:spcPts val="600"/>
        </a:spcBef>
        <a:spcAft>
          <a:spcPct val="0"/>
        </a:spcAft>
        <a:buClr>
          <a:srgbClr val="7F7F7F"/>
        </a:buClr>
        <a:buFont typeface="Arial" pitchFamily="34" charset="0"/>
        <a:buChar char="●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1289050" y="1562100"/>
            <a:ext cx="6929438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Modifiez le style du titre</a:t>
            </a:r>
          </a:p>
        </p:txBody>
      </p:sp>
      <p:sp>
        <p:nvSpPr>
          <p:cNvPr id="13315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1277938" y="3111500"/>
            <a:ext cx="6940550" cy="290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218488" y="6519863"/>
            <a:ext cx="458787" cy="179387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 fontAlgn="auto">
              <a:spcBef>
                <a:spcPts val="0"/>
              </a:spcBef>
              <a:spcAft>
                <a:spcPts val="0"/>
              </a:spcAft>
              <a:defRPr sz="800" dirty="0">
                <a:solidFill>
                  <a:srgbClr val="00043F"/>
                </a:solidFill>
                <a:latin typeface="Muller Light" pitchFamily="50" charset="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0" y="6519863"/>
            <a:ext cx="3646488" cy="179387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 fontAlgn="auto">
              <a:spcBef>
                <a:spcPts val="0"/>
              </a:spcBef>
              <a:spcAft>
                <a:spcPts val="0"/>
              </a:spcAft>
              <a:defRPr sz="800">
                <a:solidFill>
                  <a:srgbClr val="00043F"/>
                </a:solidFill>
                <a:latin typeface="Muller Light" pitchFamily="50" charset="0"/>
                <a:cs typeface="+mn-cs"/>
              </a:defRPr>
            </a:lvl1pPr>
          </a:lstStyle>
          <a:p>
            <a:pPr>
              <a:defRPr/>
            </a:pPr>
            <a:r>
              <a:rPr lang="fr-FR"/>
              <a:t>© Copyright ProtéinesXTC - Document confidentiel </a:t>
            </a:r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328" r:id="rId1"/>
    <p:sldLayoutId id="2147485329" r:id="rId2"/>
    <p:sldLayoutId id="2147485330" r:id="rId3"/>
    <p:sldLayoutId id="2147485331" r:id="rId4"/>
    <p:sldLayoutId id="2147485332" r:id="rId5"/>
    <p:sldLayoutId id="2147485333" r:id="rId6"/>
  </p:sldLayoutIdLst>
  <p:hf hd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Noe Display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Noe Display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Noe Display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Noe Display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Noe Display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Noe Display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Noe Display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Noe Display"/>
        </a:defRPr>
      </a:lvl9pPr>
    </p:titleStyle>
    <p:bodyStyle>
      <a:lvl1pPr algn="l" rtl="0" fontAlgn="base">
        <a:lnSpc>
          <a:spcPct val="120000"/>
        </a:lnSpc>
        <a:spcBef>
          <a:spcPts val="600"/>
        </a:spcBef>
        <a:spcAft>
          <a:spcPct val="0"/>
        </a:spcAft>
        <a:buFont typeface="Arial" pitchFamily="34" charset="0"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180975" indent="-180975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Arial" pitchFamily="34" charset="0"/>
        <a:buChar char="●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361950" indent="-180975" algn="l" rtl="0" fontAlgn="base">
        <a:spcBef>
          <a:spcPts val="600"/>
        </a:spcBef>
        <a:spcAft>
          <a:spcPct val="0"/>
        </a:spcAft>
        <a:buClr>
          <a:schemeClr val="tx2"/>
        </a:buClr>
        <a:buFont typeface="Arial" pitchFamily="34" charset="0"/>
        <a:buChar char="●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34988" indent="-173038" algn="l" rtl="0" fontAlgn="base">
        <a:spcBef>
          <a:spcPts val="600"/>
        </a:spcBef>
        <a:spcAft>
          <a:spcPct val="0"/>
        </a:spcAft>
        <a:buClr>
          <a:schemeClr val="accent2"/>
        </a:buClr>
        <a:buFont typeface="Arial" pitchFamily="34" charset="0"/>
        <a:buChar char="●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15963" indent="-180975" algn="l" rtl="0" fontAlgn="base">
        <a:spcBef>
          <a:spcPts val="600"/>
        </a:spcBef>
        <a:spcAft>
          <a:spcPct val="0"/>
        </a:spcAft>
        <a:buClr>
          <a:srgbClr val="7F7F7F"/>
        </a:buClr>
        <a:buFont typeface="Arial" pitchFamily="34" charset="0"/>
        <a:buChar char="●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1289050" y="1562100"/>
            <a:ext cx="6929438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Modifiez le style du titre</a:t>
            </a:r>
          </a:p>
        </p:txBody>
      </p:sp>
      <p:sp>
        <p:nvSpPr>
          <p:cNvPr id="14339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1277938" y="3111500"/>
            <a:ext cx="6940550" cy="290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218488" y="6519863"/>
            <a:ext cx="458787" cy="179387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 fontAlgn="auto">
              <a:spcBef>
                <a:spcPts val="0"/>
              </a:spcBef>
              <a:spcAft>
                <a:spcPts val="0"/>
              </a:spcAft>
              <a:defRPr sz="800" dirty="0">
                <a:solidFill>
                  <a:srgbClr val="00043F"/>
                </a:solidFill>
                <a:latin typeface="Muller Light" pitchFamily="50" charset="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0" y="6519863"/>
            <a:ext cx="3646488" cy="179387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 fontAlgn="auto">
              <a:spcBef>
                <a:spcPts val="0"/>
              </a:spcBef>
              <a:spcAft>
                <a:spcPts val="0"/>
              </a:spcAft>
              <a:defRPr sz="800">
                <a:solidFill>
                  <a:srgbClr val="00043F"/>
                </a:solidFill>
                <a:latin typeface="Muller Light" pitchFamily="50" charset="0"/>
                <a:cs typeface="+mn-cs"/>
              </a:defRPr>
            </a:lvl1pPr>
          </a:lstStyle>
          <a:p>
            <a:pPr>
              <a:defRPr/>
            </a:pPr>
            <a:r>
              <a:rPr lang="fr-FR"/>
              <a:t>© Copyright ProtéinesXTC - Document confidentiel </a:t>
            </a:r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335" r:id="rId1"/>
    <p:sldLayoutId id="2147485336" r:id="rId2"/>
    <p:sldLayoutId id="2147485337" r:id="rId3"/>
    <p:sldLayoutId id="2147485338" r:id="rId4"/>
    <p:sldLayoutId id="2147485339" r:id="rId5"/>
    <p:sldLayoutId id="2147485340" r:id="rId6"/>
  </p:sldLayoutIdLst>
  <p:hf hd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Noe Display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Noe Display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Noe Display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Noe Display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Noe Display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Noe Display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Noe Display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Noe Display"/>
        </a:defRPr>
      </a:lvl9pPr>
    </p:titleStyle>
    <p:bodyStyle>
      <a:lvl1pPr algn="l" rtl="0" fontAlgn="base">
        <a:lnSpc>
          <a:spcPct val="120000"/>
        </a:lnSpc>
        <a:spcBef>
          <a:spcPts val="600"/>
        </a:spcBef>
        <a:spcAft>
          <a:spcPct val="0"/>
        </a:spcAft>
        <a:buFont typeface="Arial" pitchFamily="34" charset="0"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180975" indent="-180975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Arial" pitchFamily="34" charset="0"/>
        <a:buChar char="●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361950" indent="-180975" algn="l" rtl="0" fontAlgn="base">
        <a:spcBef>
          <a:spcPts val="600"/>
        </a:spcBef>
        <a:spcAft>
          <a:spcPct val="0"/>
        </a:spcAft>
        <a:buClr>
          <a:schemeClr val="tx2"/>
        </a:buClr>
        <a:buFont typeface="Arial" pitchFamily="34" charset="0"/>
        <a:buChar char="●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34988" indent="-173038" algn="l" rtl="0" fontAlgn="base">
        <a:spcBef>
          <a:spcPts val="600"/>
        </a:spcBef>
        <a:spcAft>
          <a:spcPct val="0"/>
        </a:spcAft>
        <a:buClr>
          <a:schemeClr val="accent2"/>
        </a:buClr>
        <a:buFont typeface="Arial" pitchFamily="34" charset="0"/>
        <a:buChar char="●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15963" indent="-180975" algn="l" rtl="0" fontAlgn="base">
        <a:spcBef>
          <a:spcPts val="600"/>
        </a:spcBef>
        <a:spcAft>
          <a:spcPct val="0"/>
        </a:spcAft>
        <a:buClr>
          <a:srgbClr val="7F7F7F"/>
        </a:buClr>
        <a:buFont typeface="Arial" pitchFamily="34" charset="0"/>
        <a:buChar char="●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1289050" y="1562100"/>
            <a:ext cx="6929438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Modifiez le style du titre</a:t>
            </a:r>
          </a:p>
        </p:txBody>
      </p:sp>
      <p:sp>
        <p:nvSpPr>
          <p:cNvPr id="15363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1277938" y="3111500"/>
            <a:ext cx="6940550" cy="290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218488" y="6519863"/>
            <a:ext cx="458787" cy="179387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 fontAlgn="auto">
              <a:spcBef>
                <a:spcPts val="0"/>
              </a:spcBef>
              <a:spcAft>
                <a:spcPts val="0"/>
              </a:spcAft>
              <a:defRPr sz="800" dirty="0">
                <a:solidFill>
                  <a:srgbClr val="00043F"/>
                </a:solidFill>
                <a:latin typeface="Muller Light" pitchFamily="50" charset="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0" y="6519863"/>
            <a:ext cx="3646488" cy="179387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 fontAlgn="auto">
              <a:spcBef>
                <a:spcPts val="0"/>
              </a:spcBef>
              <a:spcAft>
                <a:spcPts val="0"/>
              </a:spcAft>
              <a:defRPr sz="800">
                <a:solidFill>
                  <a:srgbClr val="00043F"/>
                </a:solidFill>
                <a:latin typeface="Muller Light" pitchFamily="50" charset="0"/>
                <a:cs typeface="+mn-cs"/>
              </a:defRPr>
            </a:lvl1pPr>
          </a:lstStyle>
          <a:p>
            <a:pPr>
              <a:defRPr/>
            </a:pPr>
            <a:r>
              <a:rPr lang="fr-FR"/>
              <a:t>© Copyright ProtéinesXTC - Document confidentiel </a:t>
            </a:r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342" r:id="rId1"/>
    <p:sldLayoutId id="2147485343" r:id="rId2"/>
    <p:sldLayoutId id="2147485344" r:id="rId3"/>
    <p:sldLayoutId id="2147485345" r:id="rId4"/>
    <p:sldLayoutId id="2147485346" r:id="rId5"/>
    <p:sldLayoutId id="2147485347" r:id="rId6"/>
  </p:sldLayoutIdLst>
  <p:hf hd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Noe Display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Noe Display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Noe Display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Noe Display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Noe Display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Noe Display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Noe Display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Noe Display"/>
        </a:defRPr>
      </a:lvl9pPr>
    </p:titleStyle>
    <p:bodyStyle>
      <a:lvl1pPr algn="l" rtl="0" fontAlgn="base">
        <a:lnSpc>
          <a:spcPct val="120000"/>
        </a:lnSpc>
        <a:spcBef>
          <a:spcPts val="600"/>
        </a:spcBef>
        <a:spcAft>
          <a:spcPct val="0"/>
        </a:spcAft>
        <a:buFont typeface="Arial" pitchFamily="34" charset="0"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180975" indent="-180975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Arial" pitchFamily="34" charset="0"/>
        <a:buChar char="●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361950" indent="-180975" algn="l" rtl="0" fontAlgn="base">
        <a:spcBef>
          <a:spcPts val="600"/>
        </a:spcBef>
        <a:spcAft>
          <a:spcPct val="0"/>
        </a:spcAft>
        <a:buClr>
          <a:schemeClr val="tx2"/>
        </a:buClr>
        <a:buFont typeface="Arial" pitchFamily="34" charset="0"/>
        <a:buChar char="●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34988" indent="-173038" algn="l" rtl="0" fontAlgn="base">
        <a:spcBef>
          <a:spcPts val="600"/>
        </a:spcBef>
        <a:spcAft>
          <a:spcPct val="0"/>
        </a:spcAft>
        <a:buClr>
          <a:schemeClr val="accent2"/>
        </a:buClr>
        <a:buFont typeface="Arial" pitchFamily="34" charset="0"/>
        <a:buChar char="●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15963" indent="-180975" algn="l" rtl="0" fontAlgn="base">
        <a:spcBef>
          <a:spcPts val="600"/>
        </a:spcBef>
        <a:spcAft>
          <a:spcPct val="0"/>
        </a:spcAft>
        <a:buClr>
          <a:srgbClr val="7F7F7F"/>
        </a:buClr>
        <a:buFont typeface="Arial" pitchFamily="34" charset="0"/>
        <a:buChar char="●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1289050" y="1562100"/>
            <a:ext cx="6929438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Modifiez le style du titre</a:t>
            </a:r>
          </a:p>
        </p:txBody>
      </p:sp>
      <p:sp>
        <p:nvSpPr>
          <p:cNvPr id="1638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1277938" y="3111500"/>
            <a:ext cx="6940550" cy="290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218488" y="6519863"/>
            <a:ext cx="458787" cy="179387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 fontAlgn="auto">
              <a:spcBef>
                <a:spcPts val="0"/>
              </a:spcBef>
              <a:spcAft>
                <a:spcPts val="0"/>
              </a:spcAft>
              <a:defRPr sz="800">
                <a:solidFill>
                  <a:srgbClr val="00043F"/>
                </a:solidFill>
                <a:latin typeface="Muller Light" pitchFamily="50" charset="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0" y="6519863"/>
            <a:ext cx="3646488" cy="179387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 fontAlgn="auto">
              <a:spcBef>
                <a:spcPts val="0"/>
              </a:spcBef>
              <a:spcAft>
                <a:spcPts val="0"/>
              </a:spcAft>
              <a:defRPr sz="800">
                <a:solidFill>
                  <a:srgbClr val="00043F"/>
                </a:solidFill>
                <a:latin typeface="Muller Light" pitchFamily="50" charset="0"/>
                <a:cs typeface="+mn-cs"/>
              </a:defRPr>
            </a:lvl1pPr>
          </a:lstStyle>
          <a:p>
            <a:pPr>
              <a:defRPr/>
            </a:pPr>
            <a:r>
              <a:rPr lang="fr-FR"/>
              <a:t>© Copyright ProtéinesXTC - Document confidentiel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349" r:id="rId1"/>
    <p:sldLayoutId id="2147485350" r:id="rId2"/>
    <p:sldLayoutId id="2147485351" r:id="rId3"/>
    <p:sldLayoutId id="2147485352" r:id="rId4"/>
  </p:sldLayoutIdLst>
  <p:hf hd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Noe Display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Noe Display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Noe Display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Noe Display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Noe Display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Noe Display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Noe Display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Noe Display"/>
        </a:defRPr>
      </a:lvl9pPr>
    </p:titleStyle>
    <p:bodyStyle>
      <a:lvl1pPr algn="l" rtl="0" fontAlgn="base">
        <a:lnSpc>
          <a:spcPct val="120000"/>
        </a:lnSpc>
        <a:spcBef>
          <a:spcPts val="600"/>
        </a:spcBef>
        <a:spcAft>
          <a:spcPct val="0"/>
        </a:spcAft>
        <a:buFont typeface="Arial" pitchFamily="34" charset="0"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180975" indent="-180975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Arial" pitchFamily="34" charset="0"/>
        <a:buChar char="●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361950" indent="-180975" algn="l" rtl="0" fontAlgn="base">
        <a:spcBef>
          <a:spcPts val="600"/>
        </a:spcBef>
        <a:spcAft>
          <a:spcPct val="0"/>
        </a:spcAft>
        <a:buClr>
          <a:schemeClr val="tx2"/>
        </a:buClr>
        <a:buFont typeface="Arial" pitchFamily="34" charset="0"/>
        <a:buChar char="●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34988" indent="-173038" algn="l" rtl="0" fontAlgn="base">
        <a:spcBef>
          <a:spcPts val="600"/>
        </a:spcBef>
        <a:spcAft>
          <a:spcPct val="0"/>
        </a:spcAft>
        <a:buClr>
          <a:schemeClr val="accent2"/>
        </a:buClr>
        <a:buFont typeface="Arial" pitchFamily="34" charset="0"/>
        <a:buChar char="●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15963" indent="-180975" algn="l" rtl="0" fontAlgn="base">
        <a:spcBef>
          <a:spcPts val="600"/>
        </a:spcBef>
        <a:spcAft>
          <a:spcPct val="0"/>
        </a:spcAft>
        <a:buClr>
          <a:srgbClr val="7F7F7F"/>
        </a:buClr>
        <a:buFont typeface="Arial" pitchFamily="34" charset="0"/>
        <a:buChar char="●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 style du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fld id="{7213B8C9-7E23-4C5D-AEF5-0C0C252E889D}" type="datetime1">
              <a:rPr lang="fr-FR" smtClean="0">
                <a:solidFill>
                  <a:srgbClr val="000000"/>
                </a:solidFill>
                <a:cs typeface="+mn-cs"/>
              </a:rPr>
              <a:pPr>
                <a:defRPr/>
              </a:pPr>
              <a:t>13/04/2021</a:t>
            </a:fld>
            <a:endParaRPr lang="fr-FR">
              <a:solidFill>
                <a:srgbClr val="000000"/>
              </a:solidFill>
              <a:cs typeface="+mn-cs"/>
            </a:endParaRPr>
          </a:p>
        </p:txBody>
      </p:sp>
      <p:sp>
        <p:nvSpPr>
          <p:cNvPr id="348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  <a:cs typeface="+mn-cs"/>
            </a:endParaRPr>
          </a:p>
        </p:txBody>
      </p:sp>
      <p:sp>
        <p:nvSpPr>
          <p:cNvPr id="348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BB7FC535-6378-4CA7-97A9-F5FA19F4620A}" type="slidenum">
              <a:rPr lang="fr-FR">
                <a:solidFill>
                  <a:srgbClr val="000000"/>
                </a:solidFill>
                <a:cs typeface="+mn-cs"/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1314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354" r:id="rId1"/>
    <p:sldLayoutId id="2147485355" r:id="rId2"/>
    <p:sldLayoutId id="2147485356" r:id="rId3"/>
    <p:sldLayoutId id="2147485357" r:id="rId4"/>
    <p:sldLayoutId id="2147485358" r:id="rId5"/>
    <p:sldLayoutId id="2147485359" r:id="rId6"/>
    <p:sldLayoutId id="2147485360" r:id="rId7"/>
    <p:sldLayoutId id="2147485361" r:id="rId8"/>
    <p:sldLayoutId id="2147485362" r:id="rId9"/>
    <p:sldLayoutId id="2147485363" r:id="rId10"/>
    <p:sldLayoutId id="2147485364" r:id="rId11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hyperlink" Target="file:///\\alliance.local\data\services\3.Commercial%20Adh&#233;rents\Public\3.Agences\agence\2019\analyse%20commerciale%20du%2020%2010%20%20au%2019%2011%20%202019" TargetMode="External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biomasse-normandie.fr/encyclopedie-du-bois-energie/montage-juridique-des-projets-de-chaufferies-bois/" TargetMode="External"/><Relationship Id="rId3" Type="http://schemas.openxmlformats.org/officeDocument/2006/relationships/image" Target="../media/image9.jpeg"/><Relationship Id="rId7" Type="http://schemas.openxmlformats.org/officeDocument/2006/relationships/hyperlink" Target="file:///\\alliance.local\data\services\3.Commercial%20Adh&#233;rents\Public\3.Agences\agence\2019\analyse%20commerciale%20du%2020%2010%20%20au%2019%2011%20%202019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eg"/><Relationship Id="rId9" Type="http://schemas.openxmlformats.org/officeDocument/2006/relationships/hyperlink" Target="https://inventaire-forestier.ign.fr/IMG/pdf/disponibilites-forestieres-pour-energie-materiaux-horizon-2035-synthese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19"/>
          <p:cNvSpPr>
            <a:spLocks noChangeArrowheads="1"/>
          </p:cNvSpPr>
          <p:nvPr/>
        </p:nvSpPr>
        <p:spPr bwMode="auto">
          <a:xfrm>
            <a:off x="1" y="3861048"/>
            <a:ext cx="1763688" cy="1358097"/>
          </a:xfrm>
          <a:prstGeom prst="roundRect">
            <a:avLst>
              <a:gd name="adj" fmla="val 8718"/>
            </a:avLst>
          </a:prstGeom>
          <a:solidFill>
            <a:srgbClr val="8F807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4099" name="AutoShape 20"/>
          <p:cNvSpPr>
            <a:spLocks noChangeArrowheads="1"/>
          </p:cNvSpPr>
          <p:nvPr/>
        </p:nvSpPr>
        <p:spPr bwMode="auto">
          <a:xfrm>
            <a:off x="0" y="3861048"/>
            <a:ext cx="881845" cy="1358097"/>
          </a:xfrm>
          <a:prstGeom prst="roundRect">
            <a:avLst>
              <a:gd name="adj" fmla="val 0"/>
            </a:avLst>
          </a:prstGeom>
          <a:solidFill>
            <a:srgbClr val="8F807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4100" name="Rectangle 13"/>
          <p:cNvSpPr>
            <a:spLocks noChangeArrowheads="1"/>
          </p:cNvSpPr>
          <p:nvPr/>
        </p:nvSpPr>
        <p:spPr bwMode="auto">
          <a:xfrm>
            <a:off x="0" y="1268760"/>
            <a:ext cx="9144000" cy="646881"/>
          </a:xfrm>
          <a:prstGeom prst="rect">
            <a:avLst/>
          </a:prstGeom>
          <a:solidFill>
            <a:srgbClr val="7DB71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4101" name="AutoShape 5"/>
          <p:cNvSpPr>
            <a:spLocks noChangeArrowheads="1"/>
          </p:cNvSpPr>
          <p:nvPr/>
        </p:nvSpPr>
        <p:spPr bwMode="auto">
          <a:xfrm>
            <a:off x="3348038" y="0"/>
            <a:ext cx="5329237" cy="1000125"/>
          </a:xfrm>
          <a:prstGeom prst="roundRect">
            <a:avLst>
              <a:gd name="adj" fmla="val 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bIns="10800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600" smtClean="0">
                <a:solidFill>
                  <a:srgbClr val="FFFFFF"/>
                </a:solidFill>
                <a:cs typeface="+mn-cs"/>
              </a:rPr>
              <a:t>1</a:t>
            </a:r>
            <a:r>
              <a:rPr lang="fr-FR" altLang="fr-FR" sz="2600" baseline="30000" smtClean="0">
                <a:solidFill>
                  <a:srgbClr val="FFFFFF"/>
                </a:solidFill>
                <a:cs typeface="+mn-cs"/>
              </a:rPr>
              <a:t>ère</a:t>
            </a:r>
            <a:r>
              <a:rPr lang="fr-FR" altLang="fr-FR" sz="2600" smtClean="0">
                <a:solidFill>
                  <a:srgbClr val="FFFFFF"/>
                </a:solidFill>
                <a:cs typeface="+mn-cs"/>
              </a:rPr>
              <a:t> coopérative forestière </a:t>
            </a:r>
            <a:br>
              <a:rPr lang="fr-FR" altLang="fr-FR" sz="2600" smtClean="0">
                <a:solidFill>
                  <a:srgbClr val="FFFFFF"/>
                </a:solidFill>
                <a:cs typeface="+mn-cs"/>
              </a:rPr>
            </a:br>
            <a:r>
              <a:rPr lang="fr-FR" altLang="fr-FR" sz="2600" smtClean="0">
                <a:solidFill>
                  <a:srgbClr val="FFFFFF"/>
                </a:solidFill>
                <a:cs typeface="+mn-cs"/>
              </a:rPr>
              <a:t>de France</a:t>
            </a:r>
          </a:p>
        </p:txBody>
      </p:sp>
      <p:sp>
        <p:nvSpPr>
          <p:cNvPr id="4102" name="Rectangle 10"/>
          <p:cNvSpPr>
            <a:spLocks noChangeArrowheads="1"/>
          </p:cNvSpPr>
          <p:nvPr/>
        </p:nvSpPr>
        <p:spPr bwMode="auto">
          <a:xfrm>
            <a:off x="0" y="0"/>
            <a:ext cx="107950" cy="3357563"/>
          </a:xfrm>
          <a:prstGeom prst="rect">
            <a:avLst/>
          </a:prstGeom>
          <a:solidFill>
            <a:srgbClr val="65362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4103" name="Rectangle 11"/>
          <p:cNvSpPr>
            <a:spLocks noChangeArrowheads="1"/>
          </p:cNvSpPr>
          <p:nvPr/>
        </p:nvSpPr>
        <p:spPr bwMode="auto">
          <a:xfrm>
            <a:off x="0" y="3357563"/>
            <a:ext cx="107950" cy="1223962"/>
          </a:xfrm>
          <a:prstGeom prst="rect">
            <a:avLst/>
          </a:prstGeom>
          <a:solidFill>
            <a:srgbClr val="D8670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4104" name="Rectangle 12"/>
          <p:cNvSpPr>
            <a:spLocks noChangeArrowheads="1"/>
          </p:cNvSpPr>
          <p:nvPr/>
        </p:nvSpPr>
        <p:spPr bwMode="auto">
          <a:xfrm>
            <a:off x="0" y="4581525"/>
            <a:ext cx="107950" cy="2276475"/>
          </a:xfrm>
          <a:prstGeom prst="rect">
            <a:avLst/>
          </a:prstGeom>
          <a:solidFill>
            <a:srgbClr val="00953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4105" name="AutoShape 5"/>
          <p:cNvSpPr>
            <a:spLocks noChangeArrowheads="1"/>
          </p:cNvSpPr>
          <p:nvPr/>
        </p:nvSpPr>
        <p:spPr bwMode="auto">
          <a:xfrm>
            <a:off x="323528" y="1052736"/>
            <a:ext cx="5329237" cy="1000125"/>
          </a:xfrm>
          <a:prstGeom prst="roundRect">
            <a:avLst>
              <a:gd name="adj" fmla="val 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bIns="10800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600" dirty="0" smtClean="0">
                <a:solidFill>
                  <a:srgbClr val="FFFFFF"/>
                </a:solidFill>
                <a:latin typeface="Arial Black" pitchFamily="34" charset="0"/>
                <a:cs typeface="+mn-cs"/>
              </a:rPr>
              <a:t>La force d’un groupe…</a:t>
            </a:r>
          </a:p>
        </p:txBody>
      </p:sp>
      <p:sp>
        <p:nvSpPr>
          <p:cNvPr id="4106" name="AutoShape 5"/>
          <p:cNvSpPr>
            <a:spLocks noChangeArrowheads="1"/>
          </p:cNvSpPr>
          <p:nvPr/>
        </p:nvSpPr>
        <p:spPr bwMode="auto">
          <a:xfrm>
            <a:off x="107504" y="1988840"/>
            <a:ext cx="4752975" cy="1512887"/>
          </a:xfrm>
          <a:prstGeom prst="roundRect">
            <a:avLst>
              <a:gd name="adj" fmla="val 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bIns="10800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dirty="0" smtClean="0">
                <a:solidFill>
                  <a:srgbClr val="564934"/>
                </a:solidFill>
                <a:latin typeface="Arial Black" pitchFamily="34" charset="0"/>
                <a:cs typeface="+mn-cs"/>
              </a:rPr>
              <a:t>          670 collaborateurs</a:t>
            </a:r>
            <a:r>
              <a:rPr lang="fr-FR" altLang="fr-FR" sz="1800" dirty="0" smtClean="0">
                <a:solidFill>
                  <a:srgbClr val="564934"/>
                </a:solidFill>
                <a:cs typeface="+mn-cs"/>
              </a:rPr>
              <a:t> </a:t>
            </a:r>
            <a:br>
              <a:rPr lang="fr-FR" altLang="fr-FR" sz="1800" dirty="0" smtClean="0">
                <a:solidFill>
                  <a:srgbClr val="564934"/>
                </a:solidFill>
                <a:cs typeface="+mn-cs"/>
              </a:rPr>
            </a:br>
            <a:r>
              <a:rPr lang="fr-FR" altLang="fr-FR" sz="1800" dirty="0" smtClean="0">
                <a:solidFill>
                  <a:srgbClr val="564934"/>
                </a:solidFill>
                <a:cs typeface="+mn-cs"/>
              </a:rPr>
              <a:t>      avec un fort esprit d’équipe,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dirty="0" smtClean="0">
                <a:solidFill>
                  <a:srgbClr val="564934"/>
                </a:solidFill>
                <a:cs typeface="+mn-cs"/>
              </a:rPr>
              <a:t>                            au service de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dirty="0" smtClean="0">
                <a:solidFill>
                  <a:srgbClr val="564934"/>
                </a:solidFill>
                <a:latin typeface="Arial Black" pitchFamily="34" charset="0"/>
                <a:cs typeface="+mn-cs"/>
              </a:rPr>
              <a:t>42 000 propriétaires forestiers privés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dirty="0" smtClean="0">
                <a:solidFill>
                  <a:srgbClr val="564934"/>
                </a:solidFill>
                <a:latin typeface="Arial Black" pitchFamily="34" charset="0"/>
                <a:cs typeface="+mn-cs"/>
              </a:rPr>
              <a:t>Représentant 1 million d’hectares de forêt</a:t>
            </a:r>
            <a:endParaRPr lang="fr-FR" altLang="fr-FR" sz="2600" dirty="0" smtClean="0">
              <a:solidFill>
                <a:srgbClr val="564934"/>
              </a:solidFill>
              <a:cs typeface="+mn-cs"/>
            </a:endParaRPr>
          </a:p>
        </p:txBody>
      </p:sp>
      <p:sp>
        <p:nvSpPr>
          <p:cNvPr id="4108" name="AutoShape 5"/>
          <p:cNvSpPr>
            <a:spLocks noChangeArrowheads="1"/>
          </p:cNvSpPr>
          <p:nvPr/>
        </p:nvSpPr>
        <p:spPr bwMode="auto">
          <a:xfrm>
            <a:off x="395288" y="4005064"/>
            <a:ext cx="1295400" cy="1000125"/>
          </a:xfrm>
          <a:prstGeom prst="roundRect">
            <a:avLst>
              <a:gd name="adj" fmla="val 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bIns="10800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fr-FR" altLang="fr-FR" sz="2500" dirty="0" smtClean="0">
                <a:solidFill>
                  <a:srgbClr val="FFFFFF"/>
                </a:solidFill>
                <a:cs typeface="+mn-cs"/>
              </a:rPr>
              <a:t>Chiffres</a:t>
            </a:r>
            <a:br>
              <a:rPr lang="fr-FR" altLang="fr-FR" sz="2500" dirty="0" smtClean="0">
                <a:solidFill>
                  <a:srgbClr val="FFFFFF"/>
                </a:solidFill>
                <a:cs typeface="+mn-cs"/>
              </a:rPr>
            </a:br>
            <a:r>
              <a:rPr lang="fr-FR" altLang="fr-FR" sz="2500" dirty="0" smtClean="0">
                <a:solidFill>
                  <a:srgbClr val="FFFFFF"/>
                </a:solidFill>
                <a:cs typeface="+mn-cs"/>
              </a:rPr>
              <a:t>clés</a:t>
            </a:r>
            <a:br>
              <a:rPr lang="fr-FR" altLang="fr-FR" sz="2500" dirty="0" smtClean="0">
                <a:solidFill>
                  <a:srgbClr val="FFFFFF"/>
                </a:solidFill>
                <a:cs typeface="+mn-cs"/>
              </a:rPr>
            </a:br>
            <a:r>
              <a:rPr lang="fr-FR" altLang="fr-FR" sz="2500" dirty="0" smtClean="0">
                <a:solidFill>
                  <a:srgbClr val="FFFFFF"/>
                </a:solidFill>
                <a:cs typeface="+mn-cs"/>
              </a:rPr>
              <a:t>annuels</a:t>
            </a:r>
          </a:p>
        </p:txBody>
      </p:sp>
      <p:pic>
        <p:nvPicPr>
          <p:cNvPr id="4109" name="Picture 22" descr="pyl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1052736"/>
            <a:ext cx="4300537" cy="276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7020272" y="6409134"/>
            <a:ext cx="2133600" cy="476250"/>
          </a:xfrm>
        </p:spPr>
        <p:txBody>
          <a:bodyPr/>
          <a:lstStyle/>
          <a:p>
            <a:pPr>
              <a:defRPr/>
            </a:pPr>
            <a:fld id="{1A4690E3-F106-4A9F-A9FB-FB4CF60C9EFC}" type="slidenum">
              <a:rPr lang="fr-FR" smtClean="0">
                <a:solidFill>
                  <a:srgbClr val="000000"/>
                </a:solidFill>
              </a:rPr>
              <a:pPr>
                <a:defRPr/>
              </a:pPr>
              <a:t>1</a:t>
            </a:fld>
            <a:endParaRPr lang="fr-FR" dirty="0">
              <a:solidFill>
                <a:srgbClr val="000000"/>
              </a:solidFill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45" t="69189" r="49336" b="16977"/>
          <a:stretch/>
        </p:blipFill>
        <p:spPr bwMode="auto">
          <a:xfrm>
            <a:off x="6588224" y="5512269"/>
            <a:ext cx="1080120" cy="121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39" t="54767" r="49308" b="29979"/>
          <a:stretch/>
        </p:blipFill>
        <p:spPr bwMode="auto">
          <a:xfrm>
            <a:off x="4571999" y="4351423"/>
            <a:ext cx="1372745" cy="1669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37" t="44703" r="49208" b="44391"/>
          <a:stretch/>
        </p:blipFill>
        <p:spPr bwMode="auto">
          <a:xfrm>
            <a:off x="2073752" y="5517232"/>
            <a:ext cx="1383688" cy="113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25" t="67004" r="56957" b="15039"/>
          <a:stretch/>
        </p:blipFill>
        <p:spPr bwMode="auto">
          <a:xfrm>
            <a:off x="6300192" y="3861048"/>
            <a:ext cx="2296295" cy="1728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66" t="45226" r="35386" b="40364"/>
          <a:stretch/>
        </p:blipFill>
        <p:spPr bwMode="auto">
          <a:xfrm>
            <a:off x="2066631" y="3933056"/>
            <a:ext cx="2335210" cy="1450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8" descr="pefc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102679"/>
            <a:ext cx="477439" cy="782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12" descr="logo fc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280" y="6209984"/>
            <a:ext cx="432288" cy="603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Imag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524" y="5521180"/>
            <a:ext cx="1036432" cy="572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982016" y="3861048"/>
            <a:ext cx="6766448" cy="2865908"/>
          </a:xfrm>
          <a:prstGeom prst="rect">
            <a:avLst/>
          </a:prstGeom>
          <a:noFill/>
          <a:ln>
            <a:solidFill>
              <a:srgbClr val="92D05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131267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21" descr="Hom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25" y="2205038"/>
            <a:ext cx="2787650" cy="465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187" name="AutoShape 6"/>
          <p:cNvSpPr>
            <a:spLocks noChangeArrowheads="1"/>
          </p:cNvSpPr>
          <p:nvPr/>
        </p:nvSpPr>
        <p:spPr bwMode="auto">
          <a:xfrm>
            <a:off x="3492500" y="23813"/>
            <a:ext cx="5651500" cy="1341437"/>
          </a:xfrm>
          <a:prstGeom prst="roundRect">
            <a:avLst>
              <a:gd name="adj" fmla="val 20829"/>
            </a:avLst>
          </a:prstGeom>
          <a:solidFill>
            <a:srgbClr val="65563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round/>
                <a:headEnd/>
                <a:tailEnd/>
              </a14:hiddenLine>
            </a:ext>
          </a:extLst>
        </p:spPr>
        <p:txBody>
          <a:bodyPr wrap="none" tIns="0" bIns="0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 b="1">
              <a:solidFill>
                <a:srgbClr val="FFFFFF"/>
              </a:solidFill>
            </a:endParaRPr>
          </a:p>
        </p:txBody>
      </p:sp>
      <p:sp>
        <p:nvSpPr>
          <p:cNvPr id="93188" name="Rectangle 13"/>
          <p:cNvSpPr>
            <a:spLocks noChangeArrowheads="1"/>
          </p:cNvSpPr>
          <p:nvPr/>
        </p:nvSpPr>
        <p:spPr bwMode="auto">
          <a:xfrm>
            <a:off x="3492500" y="0"/>
            <a:ext cx="5651500" cy="693738"/>
          </a:xfrm>
          <a:prstGeom prst="rect">
            <a:avLst/>
          </a:prstGeom>
          <a:solidFill>
            <a:srgbClr val="65563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solidFill>
                <a:srgbClr val="000000"/>
              </a:solidFill>
            </a:endParaRPr>
          </a:p>
        </p:txBody>
      </p:sp>
      <p:sp>
        <p:nvSpPr>
          <p:cNvPr id="93189" name="AutoShape 6"/>
          <p:cNvSpPr>
            <a:spLocks noChangeArrowheads="1"/>
          </p:cNvSpPr>
          <p:nvPr/>
        </p:nvSpPr>
        <p:spPr bwMode="auto">
          <a:xfrm>
            <a:off x="8893175" y="0"/>
            <a:ext cx="250825" cy="1341438"/>
          </a:xfrm>
          <a:prstGeom prst="roundRect">
            <a:avLst>
              <a:gd name="adj" fmla="val 0"/>
            </a:avLst>
          </a:prstGeom>
          <a:solidFill>
            <a:srgbClr val="8BBC0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round/>
                <a:headEnd/>
                <a:tailEnd/>
              </a14:hiddenLine>
            </a:ext>
          </a:extLst>
        </p:spPr>
        <p:txBody>
          <a:bodyPr wrap="none" tIns="0" bIns="0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 b="1">
              <a:solidFill>
                <a:srgbClr val="FFFFFF"/>
              </a:solidFill>
            </a:endParaRPr>
          </a:p>
        </p:txBody>
      </p:sp>
      <p:sp>
        <p:nvSpPr>
          <p:cNvPr id="93190" name="AutoShape 5"/>
          <p:cNvSpPr>
            <a:spLocks noChangeArrowheads="1"/>
          </p:cNvSpPr>
          <p:nvPr/>
        </p:nvSpPr>
        <p:spPr bwMode="auto">
          <a:xfrm>
            <a:off x="3563938" y="188913"/>
            <a:ext cx="5329237" cy="1000125"/>
          </a:xfrm>
          <a:prstGeom prst="roundRect">
            <a:avLst>
              <a:gd name="adj" fmla="val 22435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bIns="10800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2800" dirty="0" smtClean="0">
                <a:solidFill>
                  <a:srgbClr val="FFFFFF"/>
                </a:solidFill>
                <a:latin typeface="Arial Black" pitchFamily="34" charset="0"/>
              </a:rPr>
              <a:t>La mise en place de la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2800" dirty="0" smtClean="0">
                <a:solidFill>
                  <a:srgbClr val="FFFFFF"/>
                </a:solidFill>
                <a:latin typeface="Arial Black" pitchFamily="34" charset="0"/>
              </a:rPr>
              <a:t>filière bois énergie</a:t>
            </a:r>
            <a:endParaRPr lang="fr-FR" altLang="fr-FR" sz="2800" dirty="0">
              <a:solidFill>
                <a:srgbClr val="FFFFFF"/>
              </a:solidFill>
              <a:latin typeface="Arial Black" pitchFamily="34" charset="0"/>
            </a:endParaRPr>
          </a:p>
        </p:txBody>
      </p:sp>
      <p:pic>
        <p:nvPicPr>
          <p:cNvPr id="93191" name="Picture 15" descr="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0"/>
            <a:ext cx="2808288" cy="152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192" name="Rectangle 22"/>
          <p:cNvSpPr>
            <a:spLocks noChangeArrowheads="1"/>
          </p:cNvSpPr>
          <p:nvPr/>
        </p:nvSpPr>
        <p:spPr bwMode="auto">
          <a:xfrm>
            <a:off x="0" y="0"/>
            <a:ext cx="107950" cy="3357563"/>
          </a:xfrm>
          <a:prstGeom prst="rect">
            <a:avLst/>
          </a:prstGeom>
          <a:solidFill>
            <a:srgbClr val="65362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solidFill>
                <a:srgbClr val="000000"/>
              </a:solidFill>
            </a:endParaRPr>
          </a:p>
        </p:txBody>
      </p:sp>
      <p:sp>
        <p:nvSpPr>
          <p:cNvPr id="93193" name="Rectangle 24"/>
          <p:cNvSpPr>
            <a:spLocks noChangeArrowheads="1"/>
          </p:cNvSpPr>
          <p:nvPr/>
        </p:nvSpPr>
        <p:spPr bwMode="auto">
          <a:xfrm>
            <a:off x="0" y="3357563"/>
            <a:ext cx="107950" cy="1223962"/>
          </a:xfrm>
          <a:prstGeom prst="rect">
            <a:avLst/>
          </a:prstGeom>
          <a:solidFill>
            <a:srgbClr val="D8670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solidFill>
                <a:srgbClr val="000000"/>
              </a:solidFill>
            </a:endParaRPr>
          </a:p>
        </p:txBody>
      </p:sp>
      <p:sp>
        <p:nvSpPr>
          <p:cNvPr id="93194" name="Rectangle 25"/>
          <p:cNvSpPr>
            <a:spLocks noChangeArrowheads="1"/>
          </p:cNvSpPr>
          <p:nvPr/>
        </p:nvSpPr>
        <p:spPr bwMode="auto">
          <a:xfrm>
            <a:off x="0" y="4581525"/>
            <a:ext cx="107950" cy="2276475"/>
          </a:xfrm>
          <a:prstGeom prst="rect">
            <a:avLst/>
          </a:prstGeom>
          <a:solidFill>
            <a:srgbClr val="00953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solidFill>
                <a:srgbClr val="000000"/>
              </a:solidFill>
            </a:endParaRPr>
          </a:p>
        </p:txBody>
      </p:sp>
      <p:sp>
        <p:nvSpPr>
          <p:cNvPr id="13" name="Rectangle 3">
            <a:hlinkClick r:id="rId5" action="ppaction://hlinkfile"/>
          </p:cNvPr>
          <p:cNvSpPr txBox="1">
            <a:spLocks noChangeArrowheads="1"/>
          </p:cNvSpPr>
          <p:nvPr/>
        </p:nvSpPr>
        <p:spPr bwMode="auto">
          <a:xfrm>
            <a:off x="53975" y="2420888"/>
            <a:ext cx="9067799" cy="4140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285750" lvl="1" eaLnBrk="1" fontAlgn="auto" hangingPunct="1">
              <a:spcBef>
                <a:spcPts val="600"/>
              </a:spcBef>
              <a:spcAft>
                <a:spcPts val="0"/>
              </a:spcAft>
              <a:buClr>
                <a:srgbClr val="8BBC06"/>
              </a:buClr>
              <a:buFont typeface="Wingdings 3" pitchFamily="18" charset="2"/>
              <a:buChar char="}"/>
              <a:defRPr/>
            </a:pPr>
            <a:r>
              <a:rPr lang="fr-FR" sz="2000" b="1" dirty="0" smtClean="0">
                <a:solidFill>
                  <a:srgbClr val="000000">
                    <a:lumMod val="50000"/>
                    <a:lumOff val="50000"/>
                  </a:srgbClr>
                </a:solidFill>
                <a:cs typeface="Arial" charset="0"/>
              </a:rPr>
              <a:t>L’utilisation de la biomasse en France, un niveau important mais en dessous des objectifs :</a:t>
            </a:r>
          </a:p>
          <a:p>
            <a:pPr marL="685800" lvl="2" eaLnBrk="1" fontAlgn="auto" hangingPunct="1">
              <a:spcBef>
                <a:spcPts val="600"/>
              </a:spcBef>
              <a:spcAft>
                <a:spcPts val="0"/>
              </a:spcAft>
              <a:buClr>
                <a:srgbClr val="8BBC06"/>
              </a:buClr>
              <a:buFont typeface="Wingdings 3" pitchFamily="18" charset="2"/>
              <a:buChar char="}"/>
              <a:defRPr/>
            </a:pPr>
            <a:r>
              <a:rPr lang="fr-FR" sz="1600" b="1" dirty="0" smtClean="0">
                <a:solidFill>
                  <a:srgbClr val="000000">
                    <a:lumMod val="50000"/>
                    <a:lumOff val="50000"/>
                  </a:srgbClr>
                </a:solidFill>
                <a:cs typeface="Arial" charset="0"/>
              </a:rPr>
              <a:t>deuxième producteur européen d’énergie primaire avec </a:t>
            </a:r>
            <a:r>
              <a:rPr lang="fr-FR" sz="1600" b="1" dirty="0">
                <a:solidFill>
                  <a:srgbClr val="000000">
                    <a:lumMod val="50000"/>
                    <a:lumOff val="50000"/>
                  </a:srgbClr>
                </a:solidFill>
                <a:cs typeface="Arial" charset="0"/>
              </a:rPr>
              <a:t>10,3 </a:t>
            </a:r>
            <a:r>
              <a:rPr lang="fr-FR" sz="1600" b="1" dirty="0" err="1" smtClean="0">
                <a:solidFill>
                  <a:srgbClr val="000000">
                    <a:lumMod val="50000"/>
                    <a:lumOff val="50000"/>
                  </a:srgbClr>
                </a:solidFill>
                <a:cs typeface="Arial" charset="0"/>
              </a:rPr>
              <a:t>Mtep</a:t>
            </a:r>
            <a:r>
              <a:rPr lang="fr-FR" sz="1600" b="1" dirty="0" smtClean="0">
                <a:solidFill>
                  <a:srgbClr val="000000">
                    <a:lumMod val="50000"/>
                    <a:lumOff val="50000"/>
                  </a:srgbClr>
                </a:solidFill>
                <a:cs typeface="Arial" charset="0"/>
              </a:rPr>
              <a:t> </a:t>
            </a:r>
            <a:r>
              <a:rPr lang="fr-FR" sz="1000" b="1" dirty="0" smtClean="0">
                <a:solidFill>
                  <a:srgbClr val="000000">
                    <a:lumMod val="50000"/>
                    <a:lumOff val="50000"/>
                  </a:srgbClr>
                </a:solidFill>
                <a:cs typeface="Arial" charset="0"/>
              </a:rPr>
              <a:t>(après </a:t>
            </a:r>
            <a:r>
              <a:rPr lang="fr-FR" sz="1000" b="1" dirty="0">
                <a:solidFill>
                  <a:srgbClr val="000000">
                    <a:lumMod val="50000"/>
                    <a:lumOff val="50000"/>
                  </a:srgbClr>
                </a:solidFill>
                <a:cs typeface="Arial" charset="0"/>
              </a:rPr>
              <a:t>l’Allemagne </a:t>
            </a:r>
            <a:r>
              <a:rPr lang="fr-FR" sz="1000" b="1" dirty="0" smtClean="0">
                <a:solidFill>
                  <a:srgbClr val="000000">
                    <a:lumMod val="50000"/>
                    <a:lumOff val="50000"/>
                  </a:srgbClr>
                </a:solidFill>
                <a:cs typeface="Arial" charset="0"/>
              </a:rPr>
              <a:t>12,1Mtep - Source </a:t>
            </a:r>
            <a:r>
              <a:rPr lang="fr-FR" sz="1000" b="1" dirty="0" err="1">
                <a:solidFill>
                  <a:srgbClr val="000000">
                    <a:lumMod val="50000"/>
                    <a:lumOff val="50000"/>
                  </a:srgbClr>
                </a:solidFill>
                <a:cs typeface="Arial" charset="0"/>
              </a:rPr>
              <a:t>Eur’Observer</a:t>
            </a:r>
            <a:r>
              <a:rPr lang="fr-FR" sz="1000" b="1" dirty="0">
                <a:solidFill>
                  <a:srgbClr val="000000">
                    <a:lumMod val="50000"/>
                    <a:lumOff val="50000"/>
                  </a:srgbClr>
                </a:solidFill>
                <a:cs typeface="Arial" charset="0"/>
              </a:rPr>
              <a:t> </a:t>
            </a:r>
            <a:r>
              <a:rPr lang="fr-FR" sz="1000" b="1" dirty="0" smtClean="0">
                <a:solidFill>
                  <a:srgbClr val="000000">
                    <a:lumMod val="50000"/>
                    <a:lumOff val="50000"/>
                  </a:srgbClr>
                </a:solidFill>
                <a:cs typeface="Arial" charset="0"/>
              </a:rPr>
              <a:t>2019)</a:t>
            </a:r>
          </a:p>
          <a:p>
            <a:pPr marL="685800" lvl="2" eaLnBrk="1" fontAlgn="auto" hangingPunct="1">
              <a:spcBef>
                <a:spcPts val="600"/>
              </a:spcBef>
              <a:spcAft>
                <a:spcPts val="0"/>
              </a:spcAft>
              <a:buClr>
                <a:srgbClr val="8BBC06"/>
              </a:buClr>
              <a:buFont typeface="Wingdings 3" pitchFamily="18" charset="2"/>
              <a:buChar char="}"/>
              <a:defRPr/>
            </a:pPr>
            <a:r>
              <a:rPr lang="fr-FR" sz="1600" b="1" dirty="0">
                <a:solidFill>
                  <a:srgbClr val="000000">
                    <a:lumMod val="50000"/>
                    <a:lumOff val="50000"/>
                  </a:srgbClr>
                </a:solidFill>
                <a:cs typeface="Arial" charset="0"/>
              </a:rPr>
              <a:t>dixième producteur d’électricité issue de biomasse avec 3,8 TWh </a:t>
            </a:r>
            <a:r>
              <a:rPr lang="fr-FR" sz="1000" b="1" dirty="0">
                <a:solidFill>
                  <a:srgbClr val="000000">
                    <a:lumMod val="50000"/>
                    <a:lumOff val="50000"/>
                  </a:srgbClr>
                </a:solidFill>
                <a:cs typeface="Arial" charset="0"/>
              </a:rPr>
              <a:t>(Source </a:t>
            </a:r>
            <a:r>
              <a:rPr lang="fr-FR" sz="1000" b="1" dirty="0" err="1">
                <a:solidFill>
                  <a:srgbClr val="000000">
                    <a:lumMod val="50000"/>
                    <a:lumOff val="50000"/>
                  </a:srgbClr>
                </a:solidFill>
                <a:cs typeface="Arial" charset="0"/>
              </a:rPr>
              <a:t>Eur’Observer</a:t>
            </a:r>
            <a:r>
              <a:rPr lang="fr-FR" sz="1000" b="1" dirty="0">
                <a:solidFill>
                  <a:srgbClr val="000000">
                    <a:lumMod val="50000"/>
                    <a:lumOff val="50000"/>
                  </a:srgbClr>
                </a:solidFill>
                <a:cs typeface="Arial" charset="0"/>
              </a:rPr>
              <a:t> 2019</a:t>
            </a:r>
            <a:r>
              <a:rPr lang="fr-FR" sz="1000" b="1" dirty="0" smtClean="0">
                <a:solidFill>
                  <a:srgbClr val="000000">
                    <a:lumMod val="50000"/>
                    <a:lumOff val="50000"/>
                  </a:srgbClr>
                </a:solidFill>
                <a:cs typeface="Arial" charset="0"/>
              </a:rPr>
              <a:t>)</a:t>
            </a:r>
          </a:p>
          <a:p>
            <a:pPr marL="685800" lvl="2" eaLnBrk="1" fontAlgn="auto" hangingPunct="1">
              <a:spcBef>
                <a:spcPts val="600"/>
              </a:spcBef>
              <a:spcAft>
                <a:spcPts val="0"/>
              </a:spcAft>
              <a:buClr>
                <a:srgbClr val="8BBC06"/>
              </a:buClr>
              <a:buFont typeface="Wingdings 3" pitchFamily="18" charset="2"/>
              <a:buChar char="}"/>
              <a:defRPr/>
            </a:pPr>
            <a:endParaRPr lang="fr-FR" sz="1000" b="1" dirty="0" smtClean="0">
              <a:solidFill>
                <a:srgbClr val="000000">
                  <a:lumMod val="50000"/>
                  <a:lumOff val="50000"/>
                </a:srgbClr>
              </a:solidFill>
              <a:cs typeface="Arial" charset="0"/>
            </a:endParaRPr>
          </a:p>
          <a:p>
            <a:pPr marL="685800" lvl="2" eaLnBrk="1" fontAlgn="auto" hangingPunct="1">
              <a:spcBef>
                <a:spcPts val="600"/>
              </a:spcBef>
              <a:spcAft>
                <a:spcPts val="0"/>
              </a:spcAft>
              <a:buClr>
                <a:srgbClr val="8BBC06"/>
              </a:buClr>
              <a:buFont typeface="Wingdings 3" pitchFamily="18" charset="2"/>
              <a:buChar char="}"/>
              <a:defRPr/>
            </a:pPr>
            <a:endParaRPr lang="fr-FR" sz="1000" b="1" dirty="0">
              <a:solidFill>
                <a:srgbClr val="000000">
                  <a:lumMod val="50000"/>
                  <a:lumOff val="50000"/>
                </a:srgbClr>
              </a:solidFill>
              <a:cs typeface="Arial" charset="0"/>
            </a:endParaRPr>
          </a:p>
          <a:p>
            <a:pPr marL="285750" lvl="1" eaLnBrk="1" fontAlgn="auto" hangingPunct="1">
              <a:spcBef>
                <a:spcPts val="600"/>
              </a:spcBef>
              <a:spcAft>
                <a:spcPts val="0"/>
              </a:spcAft>
              <a:buClr>
                <a:srgbClr val="8BBC06"/>
              </a:buClr>
              <a:buFont typeface="Wingdings 3" pitchFamily="18" charset="2"/>
              <a:buChar char="}"/>
              <a:defRPr/>
            </a:pPr>
            <a:r>
              <a:rPr lang="fr-FR" sz="2000" b="1" dirty="0" smtClean="0">
                <a:solidFill>
                  <a:srgbClr val="000000">
                    <a:lumMod val="50000"/>
                    <a:lumOff val="50000"/>
                  </a:srgbClr>
                </a:solidFill>
                <a:cs typeface="Arial" charset="0"/>
              </a:rPr>
              <a:t>Différents programmes publics pour encourager la filière bois énergie :</a:t>
            </a:r>
          </a:p>
          <a:p>
            <a:pPr marL="685800" lvl="2" eaLnBrk="1" fontAlgn="auto" hangingPunct="1">
              <a:spcBef>
                <a:spcPts val="600"/>
              </a:spcBef>
              <a:spcAft>
                <a:spcPts val="0"/>
              </a:spcAft>
              <a:buClr>
                <a:srgbClr val="8BBC06"/>
              </a:buClr>
              <a:buFont typeface="Wingdings 3" pitchFamily="18" charset="2"/>
              <a:buChar char="}"/>
              <a:defRPr/>
            </a:pPr>
            <a:r>
              <a:rPr lang="fr-FR" sz="1600" b="1" dirty="0" smtClean="0">
                <a:solidFill>
                  <a:srgbClr val="000000">
                    <a:lumMod val="50000"/>
                    <a:lumOff val="50000"/>
                  </a:srgbClr>
                </a:solidFill>
                <a:cs typeface="Arial" charset="0"/>
              </a:rPr>
              <a:t>Commission Régulation de l’Energie  (CRE) </a:t>
            </a:r>
            <a:r>
              <a:rPr lang="fr-FR" sz="1600" b="1" dirty="0" smtClean="0">
                <a:solidFill>
                  <a:srgbClr val="000000">
                    <a:lumMod val="50000"/>
                    <a:lumOff val="50000"/>
                  </a:srgbClr>
                </a:solidFill>
                <a:cs typeface="Arial" charset="0"/>
                <a:sym typeface="Wingdings" panose="05000000000000000000" pitchFamily="2" charset="2"/>
              </a:rPr>
              <a:t> projets industriels pour une production de chaleur + électricité</a:t>
            </a:r>
          </a:p>
          <a:p>
            <a:pPr marL="685800" lvl="2" eaLnBrk="1" fontAlgn="auto" hangingPunct="1">
              <a:spcBef>
                <a:spcPts val="600"/>
              </a:spcBef>
              <a:spcAft>
                <a:spcPts val="0"/>
              </a:spcAft>
              <a:buClr>
                <a:srgbClr val="8BBC06"/>
              </a:buClr>
              <a:buFont typeface="Wingdings 3" pitchFamily="18" charset="2"/>
              <a:buChar char="}"/>
              <a:defRPr/>
            </a:pPr>
            <a:r>
              <a:rPr lang="fr-FR" sz="1600" b="1" dirty="0" smtClean="0">
                <a:solidFill>
                  <a:srgbClr val="000000">
                    <a:lumMod val="50000"/>
                    <a:lumOff val="50000"/>
                  </a:srgbClr>
                </a:solidFill>
                <a:cs typeface="Arial" charset="0"/>
                <a:sym typeface="Wingdings" panose="05000000000000000000" pitchFamily="2" charset="2"/>
              </a:rPr>
              <a:t>Fonds chaleur - ADEME : chaleur renouvelable à destination des collectivités (réseaux de chaleur p.ex.) et de l’Industrie </a:t>
            </a:r>
            <a:r>
              <a:rPr lang="fr-FR" sz="1600" b="1" dirty="0">
                <a:solidFill>
                  <a:srgbClr val="000000">
                    <a:lumMod val="50000"/>
                    <a:lumOff val="50000"/>
                  </a:srgbClr>
                </a:solidFill>
                <a:cs typeface="Arial" charset="0"/>
                <a:sym typeface="Wingdings" panose="05000000000000000000" pitchFamily="2" charset="2"/>
              </a:rPr>
              <a:t>Agriculture </a:t>
            </a:r>
            <a:r>
              <a:rPr lang="fr-FR" sz="1600" b="1" dirty="0" smtClean="0">
                <a:solidFill>
                  <a:srgbClr val="000000">
                    <a:lumMod val="50000"/>
                    <a:lumOff val="50000"/>
                  </a:srgbClr>
                </a:solidFill>
                <a:cs typeface="Arial" charset="0"/>
                <a:sym typeface="Wingdings" panose="05000000000000000000" pitchFamily="2" charset="2"/>
              </a:rPr>
              <a:t>Tertiaire (BCIAT)</a:t>
            </a:r>
          </a:p>
          <a:p>
            <a:pPr marL="285750" lvl="1" eaLnBrk="1" fontAlgn="auto" hangingPunct="1">
              <a:spcBef>
                <a:spcPts val="600"/>
              </a:spcBef>
              <a:spcAft>
                <a:spcPts val="0"/>
              </a:spcAft>
              <a:buClr>
                <a:srgbClr val="8BBC06"/>
              </a:buClr>
              <a:buFont typeface="Wingdings 3" pitchFamily="18" charset="2"/>
              <a:buChar char="}"/>
              <a:defRPr/>
            </a:pPr>
            <a:endParaRPr lang="fr-FR" sz="1400" b="1" dirty="0">
              <a:solidFill>
                <a:srgbClr val="000000">
                  <a:lumMod val="50000"/>
                  <a:lumOff val="50000"/>
                </a:srgbClr>
              </a:solidFill>
              <a:cs typeface="Arial" charset="0"/>
              <a:sym typeface="Wingdings" panose="05000000000000000000" pitchFamily="2" charset="2"/>
            </a:endParaRPr>
          </a:p>
          <a:p>
            <a:pPr marL="0" lvl="1" indent="0" algn="ctr" eaLnBrk="1" fontAlgn="auto" hangingPunct="1">
              <a:spcBef>
                <a:spcPts val="600"/>
              </a:spcBef>
              <a:spcAft>
                <a:spcPts val="0"/>
              </a:spcAft>
              <a:buClr>
                <a:srgbClr val="8BBC06"/>
              </a:buClr>
              <a:buNone/>
              <a:defRPr/>
            </a:pPr>
            <a:endParaRPr lang="fr-FR" sz="1800" b="1" dirty="0" smtClean="0">
              <a:solidFill>
                <a:srgbClr val="000000">
                  <a:lumMod val="50000"/>
                  <a:lumOff val="50000"/>
                </a:srgbClr>
              </a:solidFill>
              <a:cs typeface="Arial" charset="0"/>
            </a:endParaRPr>
          </a:p>
          <a:p>
            <a:pPr marL="0" lvl="1" indent="0" eaLnBrk="1" fontAlgn="auto" hangingPunct="1">
              <a:spcBef>
                <a:spcPts val="600"/>
              </a:spcBef>
              <a:spcAft>
                <a:spcPts val="0"/>
              </a:spcAft>
              <a:buClr>
                <a:srgbClr val="8BBC06"/>
              </a:buClr>
              <a:buNone/>
              <a:defRPr/>
            </a:pPr>
            <a:endParaRPr lang="fr-FR" altLang="fr-FR" sz="1600" b="1" dirty="0">
              <a:solidFill>
                <a:srgbClr val="000000">
                  <a:lumMod val="50000"/>
                  <a:lumOff val="50000"/>
                </a:srgbClr>
              </a:solidFill>
              <a:cs typeface="Arial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21" descr="Hom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25" y="2205038"/>
            <a:ext cx="2787650" cy="465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187" name="AutoShape 6"/>
          <p:cNvSpPr>
            <a:spLocks noChangeArrowheads="1"/>
          </p:cNvSpPr>
          <p:nvPr/>
        </p:nvSpPr>
        <p:spPr bwMode="auto">
          <a:xfrm>
            <a:off x="3492500" y="23813"/>
            <a:ext cx="5651500" cy="1341437"/>
          </a:xfrm>
          <a:prstGeom prst="roundRect">
            <a:avLst>
              <a:gd name="adj" fmla="val 20829"/>
            </a:avLst>
          </a:prstGeom>
          <a:solidFill>
            <a:srgbClr val="65563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round/>
                <a:headEnd/>
                <a:tailEnd/>
              </a14:hiddenLine>
            </a:ext>
          </a:extLst>
        </p:spPr>
        <p:txBody>
          <a:bodyPr wrap="none" tIns="0" bIns="0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 b="1">
              <a:solidFill>
                <a:srgbClr val="FFFFFF"/>
              </a:solidFill>
            </a:endParaRPr>
          </a:p>
        </p:txBody>
      </p:sp>
      <p:sp>
        <p:nvSpPr>
          <p:cNvPr id="93188" name="Rectangle 13"/>
          <p:cNvSpPr>
            <a:spLocks noChangeArrowheads="1"/>
          </p:cNvSpPr>
          <p:nvPr/>
        </p:nvSpPr>
        <p:spPr bwMode="auto">
          <a:xfrm>
            <a:off x="3492500" y="0"/>
            <a:ext cx="5651500" cy="693738"/>
          </a:xfrm>
          <a:prstGeom prst="rect">
            <a:avLst/>
          </a:prstGeom>
          <a:solidFill>
            <a:srgbClr val="65563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solidFill>
                <a:srgbClr val="000000"/>
              </a:solidFill>
            </a:endParaRPr>
          </a:p>
        </p:txBody>
      </p:sp>
      <p:sp>
        <p:nvSpPr>
          <p:cNvPr id="93189" name="AutoShape 6"/>
          <p:cNvSpPr>
            <a:spLocks noChangeArrowheads="1"/>
          </p:cNvSpPr>
          <p:nvPr/>
        </p:nvSpPr>
        <p:spPr bwMode="auto">
          <a:xfrm>
            <a:off x="8893175" y="0"/>
            <a:ext cx="250825" cy="1341438"/>
          </a:xfrm>
          <a:prstGeom prst="roundRect">
            <a:avLst>
              <a:gd name="adj" fmla="val 0"/>
            </a:avLst>
          </a:prstGeom>
          <a:solidFill>
            <a:srgbClr val="8BBC0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round/>
                <a:headEnd/>
                <a:tailEnd/>
              </a14:hiddenLine>
            </a:ext>
          </a:extLst>
        </p:spPr>
        <p:txBody>
          <a:bodyPr wrap="none" tIns="0" bIns="0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 b="1">
              <a:solidFill>
                <a:srgbClr val="FFFFFF"/>
              </a:solidFill>
            </a:endParaRPr>
          </a:p>
        </p:txBody>
      </p:sp>
      <p:sp>
        <p:nvSpPr>
          <p:cNvPr id="93190" name="AutoShape 5"/>
          <p:cNvSpPr>
            <a:spLocks noChangeArrowheads="1"/>
          </p:cNvSpPr>
          <p:nvPr/>
        </p:nvSpPr>
        <p:spPr bwMode="auto">
          <a:xfrm>
            <a:off x="3563938" y="188913"/>
            <a:ext cx="5329237" cy="1000125"/>
          </a:xfrm>
          <a:prstGeom prst="roundRect">
            <a:avLst>
              <a:gd name="adj" fmla="val 22435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bIns="10800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2800" dirty="0" smtClean="0">
                <a:solidFill>
                  <a:srgbClr val="FFFFFF"/>
                </a:solidFill>
                <a:latin typeface="Arial Black" pitchFamily="34" charset="0"/>
              </a:rPr>
              <a:t>La gestion de projet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2800" dirty="0" smtClean="0">
                <a:solidFill>
                  <a:srgbClr val="FFFFFF"/>
                </a:solidFill>
                <a:latin typeface="Arial Black" pitchFamily="34" charset="0"/>
              </a:rPr>
              <a:t>et l’approvisionnement</a:t>
            </a:r>
            <a:endParaRPr lang="fr-FR" altLang="fr-FR" sz="2800" dirty="0">
              <a:solidFill>
                <a:srgbClr val="FFFFFF"/>
              </a:solidFill>
              <a:latin typeface="Arial Black" pitchFamily="34" charset="0"/>
            </a:endParaRPr>
          </a:p>
        </p:txBody>
      </p:sp>
      <p:pic>
        <p:nvPicPr>
          <p:cNvPr id="93191" name="Picture 15" descr="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0"/>
            <a:ext cx="2808288" cy="152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192" name="Rectangle 22"/>
          <p:cNvSpPr>
            <a:spLocks noChangeArrowheads="1"/>
          </p:cNvSpPr>
          <p:nvPr/>
        </p:nvSpPr>
        <p:spPr bwMode="auto">
          <a:xfrm>
            <a:off x="0" y="0"/>
            <a:ext cx="107950" cy="3357563"/>
          </a:xfrm>
          <a:prstGeom prst="rect">
            <a:avLst/>
          </a:prstGeom>
          <a:solidFill>
            <a:srgbClr val="65362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solidFill>
                <a:srgbClr val="000000"/>
              </a:solidFill>
            </a:endParaRPr>
          </a:p>
        </p:txBody>
      </p:sp>
      <p:sp>
        <p:nvSpPr>
          <p:cNvPr id="93193" name="Rectangle 24"/>
          <p:cNvSpPr>
            <a:spLocks noChangeArrowheads="1"/>
          </p:cNvSpPr>
          <p:nvPr/>
        </p:nvSpPr>
        <p:spPr bwMode="auto">
          <a:xfrm>
            <a:off x="0" y="3357563"/>
            <a:ext cx="107950" cy="1223962"/>
          </a:xfrm>
          <a:prstGeom prst="rect">
            <a:avLst/>
          </a:prstGeom>
          <a:solidFill>
            <a:srgbClr val="D8670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solidFill>
                <a:srgbClr val="000000"/>
              </a:solidFill>
            </a:endParaRPr>
          </a:p>
        </p:txBody>
      </p:sp>
      <p:sp>
        <p:nvSpPr>
          <p:cNvPr id="93194" name="Rectangle 25"/>
          <p:cNvSpPr>
            <a:spLocks noChangeArrowheads="1"/>
          </p:cNvSpPr>
          <p:nvPr/>
        </p:nvSpPr>
        <p:spPr bwMode="auto">
          <a:xfrm>
            <a:off x="0" y="4581525"/>
            <a:ext cx="107950" cy="2276475"/>
          </a:xfrm>
          <a:prstGeom prst="rect">
            <a:avLst/>
          </a:prstGeom>
          <a:solidFill>
            <a:srgbClr val="00953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solidFill>
                <a:srgbClr val="000000"/>
              </a:solidFill>
            </a:endParaRPr>
          </a:p>
        </p:txBody>
      </p:sp>
      <p:pic>
        <p:nvPicPr>
          <p:cNvPr id="11673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19" y="3502165"/>
            <a:ext cx="3391806" cy="208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673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7924" y="3427152"/>
            <a:ext cx="5692587" cy="216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3">
            <a:hlinkClick r:id="rId7" action="ppaction://hlinkfile"/>
          </p:cNvPr>
          <p:cNvSpPr txBox="1">
            <a:spLocks noChangeArrowheads="1"/>
          </p:cNvSpPr>
          <p:nvPr/>
        </p:nvSpPr>
        <p:spPr bwMode="auto">
          <a:xfrm>
            <a:off x="-10275" y="1520824"/>
            <a:ext cx="8938438" cy="5076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685800" lvl="2" eaLnBrk="1" fontAlgn="auto" hangingPunct="1">
              <a:spcBef>
                <a:spcPts val="600"/>
              </a:spcBef>
              <a:spcAft>
                <a:spcPts val="0"/>
              </a:spcAft>
              <a:buClr>
                <a:srgbClr val="8BBC06"/>
              </a:buClr>
              <a:buFont typeface="Wingdings 3" pitchFamily="18" charset="2"/>
              <a:buChar char="}"/>
              <a:defRPr/>
            </a:pPr>
            <a:endParaRPr lang="fr-FR" sz="1000" b="1" dirty="0">
              <a:solidFill>
                <a:srgbClr val="000000">
                  <a:lumMod val="50000"/>
                  <a:lumOff val="50000"/>
                </a:srgbClr>
              </a:solidFill>
              <a:cs typeface="Arial" charset="0"/>
            </a:endParaRPr>
          </a:p>
          <a:p>
            <a:pPr marL="285750" lvl="1" eaLnBrk="1" fontAlgn="auto" hangingPunct="1">
              <a:spcBef>
                <a:spcPts val="600"/>
              </a:spcBef>
              <a:spcAft>
                <a:spcPts val="0"/>
              </a:spcAft>
              <a:buClr>
                <a:srgbClr val="8BBC06"/>
              </a:buClr>
              <a:buFont typeface="Wingdings 3" pitchFamily="18" charset="2"/>
              <a:buChar char="}"/>
              <a:defRPr/>
            </a:pPr>
            <a:r>
              <a:rPr lang="fr-FR" altLang="fr-FR" sz="2000" b="1" dirty="0">
                <a:solidFill>
                  <a:srgbClr val="000000">
                    <a:lumMod val="50000"/>
                    <a:lumOff val="50000"/>
                  </a:srgbClr>
                </a:solidFill>
                <a:cs typeface="Arial" charset="0"/>
              </a:rPr>
              <a:t>Différents </a:t>
            </a:r>
            <a:r>
              <a:rPr lang="fr-FR" altLang="fr-FR" sz="2000" b="1" dirty="0" smtClean="0">
                <a:solidFill>
                  <a:srgbClr val="000000">
                    <a:lumMod val="50000"/>
                    <a:lumOff val="50000"/>
                  </a:srgbClr>
                </a:solidFill>
                <a:cs typeface="Arial" charset="0"/>
                <a:hlinkClick r:id="rId8"/>
              </a:rPr>
              <a:t>montages juridiques</a:t>
            </a:r>
            <a:r>
              <a:rPr lang="fr-FR" altLang="fr-FR" sz="2000" b="1" dirty="0" smtClean="0">
                <a:solidFill>
                  <a:srgbClr val="000000">
                    <a:lumMod val="50000"/>
                    <a:lumOff val="50000"/>
                  </a:srgbClr>
                </a:solidFill>
                <a:cs typeface="Arial" charset="0"/>
              </a:rPr>
              <a:t>  </a:t>
            </a:r>
            <a:r>
              <a:rPr lang="fr-FR" altLang="fr-FR" sz="2000" b="1" dirty="0">
                <a:solidFill>
                  <a:srgbClr val="000000">
                    <a:lumMod val="50000"/>
                    <a:lumOff val="50000"/>
                  </a:srgbClr>
                </a:solidFill>
                <a:cs typeface="Arial" charset="0"/>
              </a:rPr>
              <a:t>permettant </a:t>
            </a:r>
            <a:r>
              <a:rPr lang="fr-FR" altLang="fr-FR" sz="2000" b="1" dirty="0" smtClean="0">
                <a:solidFill>
                  <a:srgbClr val="000000">
                    <a:lumMod val="50000"/>
                    <a:lumOff val="50000"/>
                  </a:srgbClr>
                </a:solidFill>
                <a:cs typeface="Arial" charset="0"/>
              </a:rPr>
              <a:t>de porter l’investissement (régie, DSP, concession…)</a:t>
            </a:r>
          </a:p>
          <a:p>
            <a:pPr marL="285750" lvl="1" eaLnBrk="1" fontAlgn="auto" hangingPunct="1">
              <a:spcBef>
                <a:spcPts val="600"/>
              </a:spcBef>
              <a:spcAft>
                <a:spcPts val="0"/>
              </a:spcAft>
              <a:buClr>
                <a:srgbClr val="8BBC06"/>
              </a:buClr>
              <a:buFont typeface="Wingdings 3" pitchFamily="18" charset="2"/>
              <a:buChar char="}"/>
              <a:defRPr/>
            </a:pPr>
            <a:endParaRPr lang="fr-FR" altLang="fr-FR" sz="2000" b="1" dirty="0" smtClean="0">
              <a:solidFill>
                <a:srgbClr val="000000">
                  <a:lumMod val="50000"/>
                  <a:lumOff val="50000"/>
                </a:srgbClr>
              </a:solidFill>
              <a:cs typeface="Arial" charset="0"/>
            </a:endParaRPr>
          </a:p>
          <a:p>
            <a:pPr marL="285750" lvl="1" eaLnBrk="1" fontAlgn="auto" hangingPunct="1">
              <a:spcBef>
                <a:spcPts val="600"/>
              </a:spcBef>
              <a:spcAft>
                <a:spcPts val="0"/>
              </a:spcAft>
              <a:buClr>
                <a:srgbClr val="8BBC06"/>
              </a:buClr>
              <a:buFont typeface="Wingdings 3" pitchFamily="18" charset="2"/>
              <a:buChar char="}"/>
              <a:defRPr/>
            </a:pPr>
            <a:r>
              <a:rPr lang="fr-FR" altLang="fr-FR" sz="2000" b="1" dirty="0" smtClean="0">
                <a:solidFill>
                  <a:srgbClr val="000000">
                    <a:lumMod val="50000"/>
                    <a:lumOff val="50000"/>
                  </a:srgbClr>
                </a:solidFill>
                <a:cs typeface="Arial" charset="0"/>
              </a:rPr>
              <a:t>Une </a:t>
            </a:r>
            <a:r>
              <a:rPr lang="fr-FR" altLang="fr-FR" sz="2000" b="1" dirty="0">
                <a:solidFill>
                  <a:srgbClr val="000000">
                    <a:lumMod val="50000"/>
                    <a:lumOff val="50000"/>
                  </a:srgbClr>
                </a:solidFill>
                <a:cs typeface="Arial" charset="0"/>
              </a:rPr>
              <a:t>ressource </a:t>
            </a:r>
            <a:r>
              <a:rPr lang="fr-FR" altLang="fr-FR" sz="2000" b="1" dirty="0" smtClean="0">
                <a:solidFill>
                  <a:srgbClr val="000000">
                    <a:lumMod val="50000"/>
                    <a:lumOff val="50000"/>
                  </a:srgbClr>
                </a:solidFill>
                <a:cs typeface="Arial" charset="0"/>
              </a:rPr>
              <a:t>bois disponible </a:t>
            </a:r>
            <a:r>
              <a:rPr lang="fr-FR" altLang="fr-FR" sz="2000" b="1" dirty="0">
                <a:solidFill>
                  <a:srgbClr val="000000">
                    <a:lumMod val="50000"/>
                    <a:lumOff val="50000"/>
                  </a:srgbClr>
                </a:solidFill>
                <a:cs typeface="Arial" charset="0"/>
              </a:rPr>
              <a:t>importante et en </a:t>
            </a:r>
            <a:r>
              <a:rPr lang="fr-FR" altLang="fr-FR" sz="2000" b="1" dirty="0" smtClean="0">
                <a:solidFill>
                  <a:srgbClr val="000000">
                    <a:lumMod val="50000"/>
                    <a:lumOff val="50000"/>
                  </a:srgbClr>
                </a:solidFill>
                <a:cs typeface="Arial" charset="0"/>
              </a:rPr>
              <a:t>croissance </a:t>
            </a:r>
            <a:r>
              <a:rPr lang="fr-FR" altLang="fr-FR" sz="1600" b="1" dirty="0" smtClean="0">
                <a:solidFill>
                  <a:srgbClr val="000000">
                    <a:lumMod val="50000"/>
                    <a:lumOff val="50000"/>
                  </a:srgbClr>
                </a:solidFill>
                <a:cs typeface="Arial" charset="0"/>
                <a:hlinkClick r:id="rId9"/>
              </a:rPr>
              <a:t>Source IGN/ADEME</a:t>
            </a:r>
            <a:endParaRPr lang="fr-FR" altLang="fr-FR" sz="1600" b="1" dirty="0" smtClean="0">
              <a:solidFill>
                <a:srgbClr val="000000">
                  <a:lumMod val="50000"/>
                  <a:lumOff val="50000"/>
                </a:srgbClr>
              </a:solidFill>
              <a:cs typeface="Arial" charset="0"/>
            </a:endParaRPr>
          </a:p>
          <a:p>
            <a:pPr marL="285750" lvl="1" eaLnBrk="1" fontAlgn="auto" hangingPunct="1">
              <a:spcBef>
                <a:spcPts val="600"/>
              </a:spcBef>
              <a:spcAft>
                <a:spcPts val="0"/>
              </a:spcAft>
              <a:buClr>
                <a:srgbClr val="8BBC06"/>
              </a:buClr>
              <a:buFont typeface="Wingdings 3" pitchFamily="18" charset="2"/>
              <a:buChar char="}"/>
              <a:defRPr/>
            </a:pPr>
            <a:endParaRPr lang="fr-FR" altLang="fr-FR" sz="1600" b="1" dirty="0">
              <a:solidFill>
                <a:srgbClr val="000000">
                  <a:lumMod val="50000"/>
                  <a:lumOff val="50000"/>
                </a:srgbClr>
              </a:solidFill>
              <a:cs typeface="Arial" charset="0"/>
            </a:endParaRPr>
          </a:p>
          <a:p>
            <a:pPr marL="285750" lvl="1" eaLnBrk="1" fontAlgn="auto" hangingPunct="1">
              <a:spcBef>
                <a:spcPts val="600"/>
              </a:spcBef>
              <a:spcAft>
                <a:spcPts val="0"/>
              </a:spcAft>
              <a:buClr>
                <a:srgbClr val="8BBC06"/>
              </a:buClr>
              <a:buFont typeface="Wingdings 3" pitchFamily="18" charset="2"/>
              <a:buChar char="}"/>
              <a:defRPr/>
            </a:pPr>
            <a:endParaRPr lang="fr-FR" altLang="fr-FR" sz="1600" b="1" dirty="0" smtClean="0">
              <a:solidFill>
                <a:srgbClr val="000000">
                  <a:lumMod val="50000"/>
                  <a:lumOff val="50000"/>
                </a:srgbClr>
              </a:solidFill>
              <a:cs typeface="Arial" charset="0"/>
            </a:endParaRPr>
          </a:p>
          <a:p>
            <a:pPr marL="285750" lvl="1" eaLnBrk="1" fontAlgn="auto" hangingPunct="1">
              <a:spcBef>
                <a:spcPts val="600"/>
              </a:spcBef>
              <a:spcAft>
                <a:spcPts val="0"/>
              </a:spcAft>
              <a:buClr>
                <a:srgbClr val="8BBC06"/>
              </a:buClr>
              <a:buFont typeface="Wingdings 3" pitchFamily="18" charset="2"/>
              <a:buChar char="}"/>
              <a:defRPr/>
            </a:pPr>
            <a:endParaRPr lang="fr-FR" altLang="fr-FR" sz="1600" b="1" dirty="0">
              <a:solidFill>
                <a:srgbClr val="000000">
                  <a:lumMod val="50000"/>
                  <a:lumOff val="50000"/>
                </a:srgbClr>
              </a:solidFill>
              <a:cs typeface="Arial" charset="0"/>
            </a:endParaRPr>
          </a:p>
          <a:p>
            <a:pPr marL="285750" lvl="1" eaLnBrk="1" fontAlgn="auto" hangingPunct="1">
              <a:spcBef>
                <a:spcPts val="600"/>
              </a:spcBef>
              <a:spcAft>
                <a:spcPts val="0"/>
              </a:spcAft>
              <a:buClr>
                <a:srgbClr val="8BBC06"/>
              </a:buClr>
              <a:buFont typeface="Wingdings 3" pitchFamily="18" charset="2"/>
              <a:buChar char="}"/>
              <a:defRPr/>
            </a:pPr>
            <a:endParaRPr lang="fr-FR" altLang="fr-FR" sz="1600" b="1" dirty="0" smtClean="0">
              <a:solidFill>
                <a:srgbClr val="000000">
                  <a:lumMod val="50000"/>
                  <a:lumOff val="50000"/>
                </a:srgbClr>
              </a:solidFill>
              <a:cs typeface="Arial" charset="0"/>
            </a:endParaRPr>
          </a:p>
          <a:p>
            <a:pPr marL="285750" lvl="1" eaLnBrk="1" fontAlgn="auto" hangingPunct="1">
              <a:spcBef>
                <a:spcPts val="600"/>
              </a:spcBef>
              <a:spcAft>
                <a:spcPts val="0"/>
              </a:spcAft>
              <a:buClr>
                <a:srgbClr val="8BBC06"/>
              </a:buClr>
              <a:buFont typeface="Wingdings 3" pitchFamily="18" charset="2"/>
              <a:buChar char="}"/>
              <a:defRPr/>
            </a:pPr>
            <a:endParaRPr lang="fr-FR" altLang="fr-FR" sz="1600" b="1" dirty="0">
              <a:solidFill>
                <a:srgbClr val="000000">
                  <a:lumMod val="50000"/>
                  <a:lumOff val="50000"/>
                </a:srgbClr>
              </a:solidFill>
              <a:cs typeface="Arial" charset="0"/>
            </a:endParaRPr>
          </a:p>
          <a:p>
            <a:pPr marL="285750" lvl="1" eaLnBrk="1" fontAlgn="auto" hangingPunct="1">
              <a:spcBef>
                <a:spcPts val="600"/>
              </a:spcBef>
              <a:spcAft>
                <a:spcPts val="0"/>
              </a:spcAft>
              <a:buClr>
                <a:srgbClr val="8BBC06"/>
              </a:buClr>
              <a:buFont typeface="Wingdings 3" pitchFamily="18" charset="2"/>
              <a:buChar char="}"/>
              <a:defRPr/>
            </a:pPr>
            <a:endParaRPr lang="fr-FR" altLang="fr-FR" sz="1600" b="1" dirty="0" smtClean="0">
              <a:solidFill>
                <a:srgbClr val="000000">
                  <a:lumMod val="50000"/>
                  <a:lumOff val="50000"/>
                </a:srgbClr>
              </a:solidFill>
              <a:cs typeface="Arial" charset="0"/>
            </a:endParaRPr>
          </a:p>
          <a:p>
            <a:pPr marL="285750" lvl="1" eaLnBrk="1" fontAlgn="auto" hangingPunct="1">
              <a:spcBef>
                <a:spcPts val="600"/>
              </a:spcBef>
              <a:spcAft>
                <a:spcPts val="0"/>
              </a:spcAft>
              <a:buClr>
                <a:srgbClr val="8BBC06"/>
              </a:buClr>
              <a:buFont typeface="Wingdings 3" pitchFamily="18" charset="2"/>
              <a:buChar char="}"/>
              <a:defRPr/>
            </a:pPr>
            <a:endParaRPr lang="fr-FR" altLang="fr-FR" sz="1600" b="1" dirty="0">
              <a:solidFill>
                <a:srgbClr val="000000">
                  <a:lumMod val="50000"/>
                  <a:lumOff val="50000"/>
                </a:srgbClr>
              </a:solidFill>
              <a:cs typeface="Arial" charset="0"/>
            </a:endParaRPr>
          </a:p>
          <a:p>
            <a:pPr marL="285750" lvl="1" eaLnBrk="1" fontAlgn="auto" hangingPunct="1">
              <a:spcBef>
                <a:spcPts val="600"/>
              </a:spcBef>
              <a:spcAft>
                <a:spcPts val="0"/>
              </a:spcAft>
              <a:buClr>
                <a:srgbClr val="8BBC06"/>
              </a:buClr>
              <a:buFont typeface="Wingdings 3" pitchFamily="18" charset="2"/>
              <a:buChar char="}"/>
              <a:defRPr/>
            </a:pPr>
            <a:endParaRPr lang="fr-FR" altLang="fr-FR" sz="1600" b="1" dirty="0" smtClean="0">
              <a:solidFill>
                <a:srgbClr val="000000">
                  <a:lumMod val="50000"/>
                  <a:lumOff val="50000"/>
                </a:srgbClr>
              </a:solidFill>
              <a:cs typeface="Arial" charset="0"/>
            </a:endParaRPr>
          </a:p>
          <a:p>
            <a:pPr marL="285750" lvl="1" eaLnBrk="1" fontAlgn="auto" hangingPunct="1">
              <a:spcBef>
                <a:spcPts val="600"/>
              </a:spcBef>
              <a:spcAft>
                <a:spcPts val="0"/>
              </a:spcAft>
              <a:buClr>
                <a:srgbClr val="8BBC06"/>
              </a:buClr>
              <a:buFont typeface="Wingdings 3" pitchFamily="18" charset="2"/>
              <a:buChar char="}"/>
              <a:defRPr/>
            </a:pPr>
            <a:r>
              <a:rPr lang="fr-FR" altLang="fr-FR" sz="2000" b="1" dirty="0">
                <a:solidFill>
                  <a:srgbClr val="000000">
                    <a:lumMod val="50000"/>
                    <a:lumOff val="50000"/>
                  </a:srgbClr>
                </a:solidFill>
                <a:cs typeface="Arial" charset="0"/>
              </a:rPr>
              <a:t>Un approvisionnement bois pouvant être contractualisé dans la durée </a:t>
            </a:r>
          </a:p>
          <a:p>
            <a:pPr marL="0" lvl="1" indent="0" eaLnBrk="1" fontAlgn="auto" hangingPunct="1">
              <a:spcBef>
                <a:spcPts val="600"/>
              </a:spcBef>
              <a:spcAft>
                <a:spcPts val="0"/>
              </a:spcAft>
              <a:buClr>
                <a:srgbClr val="8BBC06"/>
              </a:buClr>
              <a:buNone/>
              <a:defRPr/>
            </a:pPr>
            <a:endParaRPr lang="fr-FR" altLang="fr-FR" sz="1600" b="1" dirty="0">
              <a:solidFill>
                <a:srgbClr val="000000">
                  <a:lumMod val="50000"/>
                  <a:lumOff val="50000"/>
                </a:srgbClr>
              </a:solidFill>
              <a:cs typeface="Arial" charset="0"/>
            </a:endParaRPr>
          </a:p>
          <a:p>
            <a:pPr marL="0" lvl="1" indent="0" eaLnBrk="1" fontAlgn="auto" hangingPunct="1">
              <a:spcBef>
                <a:spcPts val="600"/>
              </a:spcBef>
              <a:spcAft>
                <a:spcPts val="0"/>
              </a:spcAft>
              <a:buClr>
                <a:srgbClr val="8BBC06"/>
              </a:buClr>
              <a:buNone/>
              <a:defRPr/>
            </a:pPr>
            <a:endParaRPr lang="fr-FR" altLang="fr-FR" sz="1600" b="1" dirty="0">
              <a:solidFill>
                <a:srgbClr val="000000">
                  <a:lumMod val="50000"/>
                  <a:lumOff val="50000"/>
                </a:srgb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314567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utoUpdateAnimBg="0"/>
    </p:bldLst>
  </p:timing>
</p:sld>
</file>

<file path=ppt/theme/theme1.xml><?xml version="1.0" encoding="utf-8"?>
<a:theme xmlns:a="http://schemas.openxmlformats.org/drawingml/2006/main" name="1_Modèle par défaut">
  <a:themeElements>
    <a:clrScheme name="1_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ASQUE DE TITRES">
  <a:themeElements>
    <a:clrScheme name="ProteinesXTX">
      <a:dk1>
        <a:sysClr val="windowText" lastClr="000000"/>
      </a:dk1>
      <a:lt1>
        <a:sysClr val="window" lastClr="FFFFFF"/>
      </a:lt1>
      <a:dk2>
        <a:srgbClr val="00043F"/>
      </a:dk2>
      <a:lt2>
        <a:srgbClr val="E7E6E6"/>
      </a:lt2>
      <a:accent1>
        <a:srgbClr val="FA054B"/>
      </a:accent1>
      <a:accent2>
        <a:srgbClr val="00D4D5"/>
      </a:accent2>
      <a:accent3>
        <a:srgbClr val="00043F"/>
      </a:accent3>
      <a:accent4>
        <a:srgbClr val="FFC000"/>
      </a:accent4>
      <a:accent5>
        <a:srgbClr val="5B9BD5"/>
      </a:accent5>
      <a:accent6>
        <a:srgbClr val="70AD47"/>
      </a:accent6>
      <a:hlink>
        <a:srgbClr val="FA054B"/>
      </a:hlink>
      <a:folHlink>
        <a:srgbClr val="FA054B"/>
      </a:folHlink>
    </a:clrScheme>
    <a:fontScheme name="ProteinesXTC">
      <a:majorFont>
        <a:latin typeface="Noe Display"/>
        <a:ea typeface=""/>
        <a:cs typeface=""/>
      </a:majorFont>
      <a:minorFont>
        <a:latin typeface="Muller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400" dirty="0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 algn="l">
          <a:defRPr sz="11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Modele-ProteinesXTC-V3-01.potx" id="{B4BE7A71-8669-4E58-B30B-BB4B3E1DCF45}" vid="{193A526B-2113-4A8D-88D8-836039D5BEFB}"/>
    </a:ext>
  </a:extLst>
</a:theme>
</file>

<file path=ppt/theme/theme3.xml><?xml version="1.0" encoding="utf-8"?>
<a:theme xmlns:a="http://schemas.openxmlformats.org/drawingml/2006/main" name="7_MASQUE DE TITRES">
  <a:themeElements>
    <a:clrScheme name="ProteinesXTX">
      <a:dk1>
        <a:sysClr val="windowText" lastClr="000000"/>
      </a:dk1>
      <a:lt1>
        <a:sysClr val="window" lastClr="FFFFFF"/>
      </a:lt1>
      <a:dk2>
        <a:srgbClr val="00043F"/>
      </a:dk2>
      <a:lt2>
        <a:srgbClr val="E7E6E6"/>
      </a:lt2>
      <a:accent1>
        <a:srgbClr val="FA054B"/>
      </a:accent1>
      <a:accent2>
        <a:srgbClr val="00D4D5"/>
      </a:accent2>
      <a:accent3>
        <a:srgbClr val="00043F"/>
      </a:accent3>
      <a:accent4>
        <a:srgbClr val="FFC000"/>
      </a:accent4>
      <a:accent5>
        <a:srgbClr val="5B9BD5"/>
      </a:accent5>
      <a:accent6>
        <a:srgbClr val="70AD47"/>
      </a:accent6>
      <a:hlink>
        <a:srgbClr val="FA054B"/>
      </a:hlink>
      <a:folHlink>
        <a:srgbClr val="FA054B"/>
      </a:folHlink>
    </a:clrScheme>
    <a:fontScheme name="ProteinesXTC">
      <a:majorFont>
        <a:latin typeface="Noe Display"/>
        <a:ea typeface=""/>
        <a:cs typeface=""/>
      </a:majorFont>
      <a:minorFont>
        <a:latin typeface="Muller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400" dirty="0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 algn="l">
          <a:defRPr sz="1100" dirty="0" smtClean="0"/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Modele-ProteinesXTC-V3-01.potx" id="{B4BE7A71-8669-4E58-B30B-BB4B3E1DCF45}" vid="{193A526B-2113-4A8D-88D8-836039D5BEFB}"/>
    </a:ext>
  </a:extLst>
</a:theme>
</file>

<file path=ppt/theme/theme4.xml><?xml version="1.0" encoding="utf-8"?>
<a:theme xmlns:a="http://schemas.openxmlformats.org/drawingml/2006/main" name="8_MASQUE DE TITRES">
  <a:themeElements>
    <a:clrScheme name="ProteinesXTX">
      <a:dk1>
        <a:sysClr val="windowText" lastClr="000000"/>
      </a:dk1>
      <a:lt1>
        <a:sysClr val="window" lastClr="FFFFFF"/>
      </a:lt1>
      <a:dk2>
        <a:srgbClr val="00043F"/>
      </a:dk2>
      <a:lt2>
        <a:srgbClr val="E7E6E6"/>
      </a:lt2>
      <a:accent1>
        <a:srgbClr val="FA054B"/>
      </a:accent1>
      <a:accent2>
        <a:srgbClr val="00D4D5"/>
      </a:accent2>
      <a:accent3>
        <a:srgbClr val="00043F"/>
      </a:accent3>
      <a:accent4>
        <a:srgbClr val="FFC000"/>
      </a:accent4>
      <a:accent5>
        <a:srgbClr val="5B9BD5"/>
      </a:accent5>
      <a:accent6>
        <a:srgbClr val="70AD47"/>
      </a:accent6>
      <a:hlink>
        <a:srgbClr val="FA054B"/>
      </a:hlink>
      <a:folHlink>
        <a:srgbClr val="FA054B"/>
      </a:folHlink>
    </a:clrScheme>
    <a:fontScheme name="ProteinesXTC">
      <a:majorFont>
        <a:latin typeface="Noe Display"/>
        <a:ea typeface=""/>
        <a:cs typeface=""/>
      </a:majorFont>
      <a:minorFont>
        <a:latin typeface="Muller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400" dirty="0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 algn="l">
          <a:defRPr sz="1100" dirty="0" smtClean="0"/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Modele-ProteinesXTC-V3-01.potx" id="{B4BE7A71-8669-4E58-B30B-BB4B3E1DCF45}" vid="{193A526B-2113-4A8D-88D8-836039D5BEFB}"/>
    </a:ext>
  </a:extLst>
</a:theme>
</file>

<file path=ppt/theme/theme5.xml><?xml version="1.0" encoding="utf-8"?>
<a:theme xmlns:a="http://schemas.openxmlformats.org/drawingml/2006/main" name="9_MASQUE DE TITRES">
  <a:themeElements>
    <a:clrScheme name="ProteinesXTX">
      <a:dk1>
        <a:sysClr val="windowText" lastClr="000000"/>
      </a:dk1>
      <a:lt1>
        <a:sysClr val="window" lastClr="FFFFFF"/>
      </a:lt1>
      <a:dk2>
        <a:srgbClr val="00043F"/>
      </a:dk2>
      <a:lt2>
        <a:srgbClr val="E7E6E6"/>
      </a:lt2>
      <a:accent1>
        <a:srgbClr val="FA054B"/>
      </a:accent1>
      <a:accent2>
        <a:srgbClr val="00D4D5"/>
      </a:accent2>
      <a:accent3>
        <a:srgbClr val="00043F"/>
      </a:accent3>
      <a:accent4>
        <a:srgbClr val="FFC000"/>
      </a:accent4>
      <a:accent5>
        <a:srgbClr val="5B9BD5"/>
      </a:accent5>
      <a:accent6>
        <a:srgbClr val="70AD47"/>
      </a:accent6>
      <a:hlink>
        <a:srgbClr val="FA054B"/>
      </a:hlink>
      <a:folHlink>
        <a:srgbClr val="FA054B"/>
      </a:folHlink>
    </a:clrScheme>
    <a:fontScheme name="ProteinesXTC">
      <a:majorFont>
        <a:latin typeface="Noe Display"/>
        <a:ea typeface=""/>
        <a:cs typeface=""/>
      </a:majorFont>
      <a:minorFont>
        <a:latin typeface="Muller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400" dirty="0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 algn="l">
          <a:defRPr sz="1100" dirty="0" smtClean="0"/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Modele-ProteinesXTC-V3-01.potx" id="{B4BE7A71-8669-4E58-B30B-BB4B3E1DCF45}" vid="{193A526B-2113-4A8D-88D8-836039D5BEFB}"/>
    </a:ext>
  </a:extLst>
</a:theme>
</file>

<file path=ppt/theme/theme6.xml><?xml version="1.0" encoding="utf-8"?>
<a:theme xmlns:a="http://schemas.openxmlformats.org/drawingml/2006/main" name="CLAIM">
  <a:themeElements>
    <a:clrScheme name="ProteinesXTX">
      <a:dk1>
        <a:sysClr val="windowText" lastClr="000000"/>
      </a:dk1>
      <a:lt1>
        <a:sysClr val="window" lastClr="FFFFFF"/>
      </a:lt1>
      <a:dk2>
        <a:srgbClr val="00043F"/>
      </a:dk2>
      <a:lt2>
        <a:srgbClr val="E7E6E6"/>
      </a:lt2>
      <a:accent1>
        <a:srgbClr val="FA054B"/>
      </a:accent1>
      <a:accent2>
        <a:srgbClr val="00D4D5"/>
      </a:accent2>
      <a:accent3>
        <a:srgbClr val="00043F"/>
      </a:accent3>
      <a:accent4>
        <a:srgbClr val="FFC000"/>
      </a:accent4>
      <a:accent5>
        <a:srgbClr val="5B9BD5"/>
      </a:accent5>
      <a:accent6>
        <a:srgbClr val="70AD47"/>
      </a:accent6>
      <a:hlink>
        <a:srgbClr val="FA054B"/>
      </a:hlink>
      <a:folHlink>
        <a:srgbClr val="FA054B"/>
      </a:folHlink>
    </a:clrScheme>
    <a:fontScheme name="ProteinesXTC">
      <a:majorFont>
        <a:latin typeface="Noe Display"/>
        <a:ea typeface=""/>
        <a:cs typeface=""/>
      </a:majorFont>
      <a:minorFont>
        <a:latin typeface="Muller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400" dirty="0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 algn="l">
          <a:defRPr sz="11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Modele-ProteinesXTC-V3-01.potx" id="{B4BE7A71-8669-4E58-B30B-BB4B3E1DCF45}" vid="{A1CAB2B6-CECB-43FC-8CC8-5EB24142A633}"/>
    </a:ext>
  </a:extLst>
</a:theme>
</file>

<file path=ppt/theme/theme7.xml><?xml version="1.0" encoding="utf-8"?>
<a:theme xmlns:a="http://schemas.openxmlformats.org/drawingml/2006/main" name="2_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26749</TotalTime>
  <Words>162</Words>
  <Application>Microsoft Office PowerPoint</Application>
  <PresentationFormat>Affichage à l'écran (4:3)</PresentationFormat>
  <Paragraphs>36</Paragraphs>
  <Slides>3</Slides>
  <Notes>2</Notes>
  <HiddenSlides>0</HiddenSlides>
  <MMClips>0</MMClips>
  <ScaleCrop>false</ScaleCrop>
  <HeadingPairs>
    <vt:vector size="4" baseType="variant">
      <vt:variant>
        <vt:lpstr>Thème</vt:lpstr>
      </vt:variant>
      <vt:variant>
        <vt:i4>7</vt:i4>
      </vt:variant>
      <vt:variant>
        <vt:lpstr>Titres des diapositives</vt:lpstr>
      </vt:variant>
      <vt:variant>
        <vt:i4>3</vt:i4>
      </vt:variant>
    </vt:vector>
  </HeadingPairs>
  <TitlesOfParts>
    <vt:vector size="10" baseType="lpstr">
      <vt:lpstr>1_Modèle par défaut</vt:lpstr>
      <vt:lpstr>MASQUE DE TITRES</vt:lpstr>
      <vt:lpstr>7_MASQUE DE TITRES</vt:lpstr>
      <vt:lpstr>8_MASQUE DE TITRES</vt:lpstr>
      <vt:lpstr>9_MASQUE DE TITRES</vt:lpstr>
      <vt:lpstr>CLAIM</vt:lpstr>
      <vt:lpstr>2_Modèle par défaut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DEFI TRANSFORMATION ENERGETIQUE &amp; ENVIRONNEMENTAL</dc:title>
  <dc:creator>David COSME</dc:creator>
  <cp:lastModifiedBy>VIEBAN Stéphane</cp:lastModifiedBy>
  <cp:revision>1631</cp:revision>
  <cp:lastPrinted>2020-10-21T15:25:49Z</cp:lastPrinted>
  <dcterms:created xsi:type="dcterms:W3CDTF">2011-06-29T16:30:50Z</dcterms:created>
  <dcterms:modified xsi:type="dcterms:W3CDTF">2021-04-13T05:13:34Z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Groupe">
    <vt:lpwstr>Communication</vt:lpwstr>
  </property>
  <property fmtid="{D5CDD505-2E9C-101B-9397-08002B2CF9AE}" pid="3" name="Sous-groupe">
    <vt:lpwstr>Autre</vt:lpwstr>
  </property>
</Properties>
</file>